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5.xml" ContentType="application/vnd.openxmlformats-officedocument.presentationml.notesSlide+xml"/>
  <Override PartName="/ppt/slides/slide8.xml" ContentType="application/vnd.openxmlformats-officedocument.presentationml.slide+xml"/>
  <Override PartName="/ppt/notesSlides/notesSlide6.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7.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60" r:id="rId1"/>
  </p:sldMasterIdLst>
  <p:notesMasterIdLst>
    <p:notesMasterId r:id="rId2"/>
  </p:notesMasterIdLst>
  <p:sldIdLst>
    <p:sldId id="275" r:id="rId3"/>
    <p:sldId id="276" r:id="rId4"/>
    <p:sldId id="277" r:id="rId5"/>
    <p:sldId id="278" r:id="rId6"/>
    <p:sldId id="279" r:id="rId7"/>
    <p:sldId id="280" r:id="rId8"/>
    <p:sldId id="281" r:id="rId9"/>
    <p:sldId id="282" r:id="rId10"/>
    <p:sldId id="283" r:id="rId11"/>
    <p:sldId id="284" r:id="rId12"/>
    <p:sldId id="286" r:id="rId13"/>
    <p:sldId id="287" r:id="rId14"/>
  </p:sldIdLst>
  <p:sldSz type="screen4x3" cy="6858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tableStyles" Target="tableStyles.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s>
</file>

<file path=ppt/ink/ink2.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3.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4.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ink/ink5.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3" name=""/>
        <p:cNvGrpSpPr/>
        <p:nvPr/>
      </p:nvGrpSpPr>
      <p:grpSpPr>
        <a:xfrm>
          <a:off x="0" y="0"/>
          <a:ext cx="0" cy="0"/>
          <a:chOff x="0" y="0"/>
          <a:chExt cx="0" cy="0"/>
        </a:xfrm>
      </p:grpSpPr>
      <p:sp>
        <p:nvSpPr>
          <p:cNvPr id="1048665"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66"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67"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68"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69"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70"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87" name=""/>
          <p:cNvSpPr>
            <a:spLocks noGrp="1"/>
          </p:cNvSpPr>
          <p:nvPr>
            <p:ph type="body"/>
          </p:nvPr>
        </p:nvSpPr>
        <p:spPr/>
        <p:txBody>
          <a:bodyPr/>
          <a:p>
            <a:r>
              <a:rPr altLang="en-US" lang="zh-CN"/>
              <a:t>Dalam bulan mac ini SIB akan mengadakan Doa Puasa selama satu bulan
Apa sebenarnya puasa dlm SIB? 
mengapa kita perlu terlibat dan doa &amp; Puasa ini? 
- sebenarnya tujuan kita supaya terlibat dalam doa &amp; Puasa ini adalah kerana:-
- kita sama2 mendoakan kesejahteraan negara Malaysia
- kita sama memohon kebangunan rohani terjadi supaya berlakunya pertobatan &amp; penuaian jiwa di Malaysia
- supaya ada kesatuan iman, gereja bangkit memulihkan dan mengokohkan mezbah doa dalam gereja SIB
Saya harap semua sudah Download buku pdf ‘doa &amp; puasa’ dan mulalah berdoa &amp; berpuasa dengan setia seperti bahan doa yang diberi setiap hari
Apa bahan Doa untuk 3 Mac: 
(1) Mendoakan ahli mesyuarat 3 wilayah SIB/BEM supaya Tuhan memberi hikmat supaya mereka  bekerjasama dengan Majlis Eksekutif di kesemua wilayah masing2
(2) Mendoakan kesatuan pemimpin tertinggi kesemua wilayah SIB/BEM supaya apapun yang mereka rencanakan dapat dilaksanakan sesuai dengan tuntunan Roh Allah
(3) Mendoakan supaya melalui pimpinan tertinggi ketiga wilayah ini, gereja pribumi ini akan terus bertumbuh dan menjadi matang malahan menjadi terang bagi dunia di Malaysia dan kepada dunia
</a:t>
            </a:r>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93" name=""/>
          <p:cNvSpPr>
            <a:spLocks noGrp="1"/>
          </p:cNvSpPr>
          <p:nvPr>
            <p:ph type="body"/>
          </p:nvPr>
        </p:nvSpPr>
        <p:spPr/>
        <p:txBody>
          <a:bodyPr/>
          <a:p>
            <a:r>
              <a:rPr altLang="en-US" lang="zh-CN"/>
              <a:t>Apa pendapat kamu tentang video tadi?
Mengapa sampai membunuh isteri menjadi soto sehingga dia jual kepada pelanggannya
- menurut cerita ini suami kepada perempuan tersebut juga ikut makan jantung, hati &amp; paru2 isterinya yang dijadikan sambal soto
- menurut cerita ini suami ini dengan seorang skandalnya penjual jamu telah membunuh isterinya dengan memotong dan memasukkan mayat mangsa dalam 7 beg plastik
- kemudian pergi membuang ke tong sampah yang berlainan sehingga beg plastik terakhir telah telah diihat oleh sepasang suami isteri dan merasa curiga atas beg plastik yang nampak macam berisi barang yg berat
- maka suami isteri tersebut telah memeriksa kandungan beg plastik tersebut dan alangkah terkejutnya mereka apabila menemui potongan daging manusia termasuk kepala mangsa
- suami isteri tersebut kemudian melaporkan kepada polis dan polis pun menyiasat sehingga lelaki tersebut dan skandalnya itu ditangkap dan di bawa ke pengadilan
- walaubagaimanapun lelaki tersebut telah meninggal sebelum hukuman dijatuhkan manakah perempuan skandalnya itu telah dipenjara 14 tahun kerana bersubahat membunuh isteri lelaki tersebut
- sdra/sdri jemaat Tuhan, bagi pendapat kamu apa sebenarnya penyebab sehingga lelaki tersebut membunuh isterinya dan menjadikan sambal soto?
- mari kita teruskan pembelajaran Firman Tuhan pada pagi ini</a:t>
            </a:r>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596" name=""/>
          <p:cNvSpPr>
            <a:spLocks noGrp="1"/>
          </p:cNvSpPr>
          <p:nvPr>
            <p:ph type="body"/>
          </p:nvPr>
        </p:nvSpPr>
        <p:spPr/>
        <p:txBody>
          <a:bodyPr/>
          <a:p>
            <a:r>
              <a:rPr altLang="en-US" lang="zh-CN"/>
              <a:t>Topik yg sy akan bawakan kepada jemaat adalah Siri Pertumbuhan Rohani yg membawa kepada Perubahan2 Hidup, pertumbuhan rohani dan juga pertumbuhan peribadi secara keseluruhan
Pada siri khotbah sy yg lalu sy berbicara ttg bgmna kasih “Tuhan mengubah hidup kita”
Kita juga belajar apa sebenarnya Perubahan Hidup, Perubahan Mindset dan bgmna kita menghadapi apabila kita menghadapi Ujian2/Pencobaan dalam hidup kita
Hari ini kita akan belajar tentang Perubahan sikap &amp; Tingkah laku
Apa sebenarnya Perubahan sikap, Tingkah laku &amp; Emosi ini?
mengapa mengawal Emosi itu sangat penting?
Mari kita belajar sedikit apa itu Sikap, Tingkah laku dan Emosi?
Untuk menjadi lebih baik dalam hidup kita ini ada 2 bahagian dalam diri kita yang perlu diperbaiki atau diubah (self improvement - memperbaiki diri), iaitu:-
Mengawal character (Sikap) - lebih bersifat dalaman 
Mengawal behaviour (Tingkahlaku) - lebih bersifat luaran (kelihatan - perbuatan kita)
Apa perbezaan antara Sikap dan Tingkah laku?
Sikap atau karakter merujuk kepada rangkaian ciri2 yang menentukan siapa kita sebagai individu dan sangat mempengaruhi pilihan dan bagaimana kita mengambil keputusan2 dalam berbagai situasi dalam hidup kita.  
Manakala Tingkahlaku pula merujuk kepada tindakan dan reaksi yang kita tunjukkan dalam berbagai situasi
Apakah saya seorang yang baik? apabila saya memberikan banyak sumbangan kepada gereja, memberikan kata2 pujian, mengucapkan terimakasih dan menunjukkan rasa kesyukuran, meningkatkan kualiti diri serta dapat menciptakan suatu persekitaran yang positif dan baik?
Memperbaiki sikap adalah meningkatkan kesedaran dan sikap positif (dlm bahasa Inggeris Mindfulness) terhadap sesuatu perkara dapat mengubah pembawaan Internal sikap kita
Kita juga boleh mengubah karakter atau sikap dengan mengendalikan emosi tanpa pertimbangan (dan merubah perilaku)
Bahagian jiwa dalaman terdiri dari intelligence dan emosi.  Kita juga dapat meningkatkan pemahaman Internal untuk memajukan sikap atau karakter 
Empati terhadap perasaan orang lain dan turut berduka atas kehilangan adalah bentuk perbankan karakter
Kemurahan hati adalah sesuatu yang bertentangan dengan iri hati, sedangkan pengendalian emosi adalah perilaku dan bukan karakter
Mengapa kita marah? Mengapa kita membiarkan kemarahan? 
Marah timbul kerana tersinggung, diabaikan, tidak diterima atau dalam suasana hati yang buruk dan mengapa kita begitu mudah marah?
Kemarahan dan irihati adalah kelemahan karakter atau sikap kita yang tidak patut dibanggakan, jangan membiarkan kemarahan dan irihati menguasai diri kita
</a:t>
            </a:r>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599" name=""/>
          <p:cNvSpPr>
            <a:spLocks noGrp="1"/>
          </p:cNvSpPr>
          <p:nvPr>
            <p:ph type="body"/>
          </p:nvPr>
        </p:nvSpPr>
        <p:spPr/>
        <p:txBody>
          <a:bodyPr/>
          <a:p>
            <a:r>
              <a:rPr altLang="en-US" lang="zh-CN"/>
              <a:t>sy ingin memperkenalkan satu Buku Rohani yang bertajuk ‘Ubah’ atau ‘Change’
55 hari untuk mengubah anda yg ditulis oleh Pst Ingky Ong (seorang Pst di SIBKL)
Pernahkah anda tertanya apa akan terjadi jika anda tidak berubah atau tidak bertindak terhadap situasi yg menimpa hidup anda?
Perkara yang baik tidak akan kekal selamanya manakala ketidakpastian adalah sesuatu yang pasti
Mungkin ramai di antara kita berharap untuk mengekalkan ‘status’ tetapi itu tidak mungkin terjadi di dalam kehidupan kita
Kerana itu kejayaan, impian dan persepsi kita terhadap masa depan seringkali menjadi tidak jelas
sebaliknya, kita harus meresponi kepada setiap situasi dengan kesanggupan untuk berubah supaya kita dapat menuju kepada suatu langkah yang tepat untuk menjadi lebih baik di masa depan
Dalam perjalanan hidup yang sentiasa memerlukan kita berubah dan di transformasi, kita perlu miliki perspektif yang jelas untuk mengimbangi hidup agar tetap komited kepada perubahan
Renungan selama 55 hari di dalam buku ini adalah bertujuan untuk membimbing anda melalui perjalanan transformasi sepanjang hidup kita
Kuncinya adalah tinggal tetap di dalam Tuhan yang sifatnya tidak pernah berubah supaya kita akan berbuah dan dapat mengekalkan pertumbuhan rohani meskipun melewati badai dan pencobaan yang mendatang
Buku Renungan 55 hari ini akan menjadi dasar untuk memimpin hidup kita mengharungi gelombang ombak ‘kadangkala’ yang mengancam ‘ketidakseimbangan’ hidup agar ia tidak terus menolak kita jatuh ke dalam jurang sehingga kita mengejar perjalanan yang bertentangan dan sia2
Pst Inky Ong menunjukkan kita bagaimana seisi keluarga dapat berjalan bersama di tengah kesibukan cara hidup serta bagaimana nilai hidup yang benar dan iman dapat meneguhkan keputusan keluarga untuk bersama-sama melayani Tuhan sehingga ke akhir hayat
</a:t>
            </a:r>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03" name=""/>
          <p:cNvSpPr>
            <a:spLocks noGrp="1"/>
          </p:cNvSpPr>
          <p:nvPr>
            <p:ph type="body"/>
          </p:nvPr>
        </p:nvSpPr>
        <p:spPr/>
        <p:txBody>
          <a:bodyPr/>
          <a:p>
            <a:r>
              <a:rPr altLang="en-US" lang="zh-CN"/>
              <a:t>Hari ini kita akan belajar tentang Perubahan sikap &amp; Tingkah laku
Apa sebenarnya Perubahan sikap, Tingkah laku &amp; Emosi ini?
mengapa mengawal Emosi itu sangat penting?
Mari kita belajar sedikit apa itu Sikap, Tingkah laku dan Emosi?
Untuk menjadi lebih baik dalam hidup kita ini ada 2 bahagian dalam diri kita yang perlu diperbaiki atau diubah (self improvement - memperbaiki diri), iaitu:-
Mengawal character (Sikap) - lebih bersifat dalaman 
Mengawal behaviour (Tingkahlaku) - lebih bersifat luaran (kelihatan - perbuatan kita)
Apa perbezaan antara Sikap dan Tingkah laku?
Sikap atau karakter merujuk kepada rangkaian ciri2 yang menentukan siapa kita sebagai individu dan sangat mempengaruhi pilihan dan bagaimana kita mengambil keputusan2 dalam berbagai situasi dalam hidup kita.  
Manakala Tingkahlaku pula merujuk kepada tindakan dan reaksi yang kita tunjukkan dalam berbagai situasi
Apakah saya seorang yang baik? apabila saya memberikan banyak sumbangan kepada gereja, memberikan kata2 pujian, mengucapkan terimakasih dan menunjukkan rasa kesyukuran, meningkatkan kualiti diri serta dapat menciptakan suatu persekitaran yang positif dan baik?
(1)Memperbaiki sikap adalah meningkatkan kesedaran dan sikap positif (dlm bahasa Inggeris Mindfulness) terhadap sesuatu perkara dapat mengubah pembawaan Internal sikap kita
Kita juga boleh mengubah karakter atau sikap dengan mengendalikan emosi tanpa pertimbangan (dan merubah perilaku)
Bahagian jiwa dalaman terdiri dari intelligence dan emosi.  Kita juga dapat meningkatkan pemahaman Internal untuk memajukan sikap atau karakter 
Empati terhadap perasaan orang lain dan turut berduka atas kehilangan adalah bentuk perbankan karakter
Kemurahan hati adalah sesuatu yang bertentangan dengan iri hati, sedangkan pengendalian emosi adalah perilaku dan bukan karakter
Mengapa kita marah? Mengapa kita membiarkan kemarahan? 
Marah timbul kerana tersinggung, diabaikan, tidak diterima atau dalam suasana hati yang buruk dan mengapa kita begitu mudah marah?
Kemarahan dan irihati adalah kelemahan karakter atau sikap kita yang tidak patut dibanggakan, jangan membiarkan kemarahan dan irihati menguasai diri kita
</a:t>
            </a:r>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06" name=""/>
          <p:cNvSpPr>
            <a:spLocks noGrp="1"/>
          </p:cNvSpPr>
          <p:nvPr>
            <p:ph type="body"/>
          </p:nvPr>
        </p:nvSpPr>
        <p:spPr/>
        <p:txBody>
          <a:bodyPr/>
          <a:p>
            <a:r>
              <a:rPr altLang="en-US" lang="zh-CN"/>
              <a:t>Mari kita lihat di dalam Efesus 6:4 (TB)  Dan kamu, bapa-bapa, janganlah bangkitkan amarah di dalam hati anak-anakmu, tetapi didiklah mereka di dalam ajaran dan nasihat Tuhan. 
Efesus 4:26 (TB)  Apabila kamu menjadi marah, janganlah kamu berbuat dosa: janganlah matahari terbenam, sebelum padam amarahmu  
memukul anak adalah dosa jika melakukannya kerana amarah
reaksi kita apabila kita sedang marah bertentangan dengan kehendak Allah yang sempurna, kerana pada saat kita marah kita menolak berhubungan dengan kasih Allah
anak tidak akan pernah merasa tenang apabila orangtua tidak dapat menguasai emosinya, stress, kecewa, marah, penat dsbnya
mendisiplinkan anak bukan bererti memukul anak apabila mereka tidak mendengarkan nasihat orangtua
Amsal 19:18 (TB)  Hajarlah anakmu selama ada harapan, tetapi jangan engkau menginginkan kematiannya. 
mengajar anak bukan senang, sy juga tidak mengatakan sy pandai mengajar anak ttp kita mengajar berdasarkan Firman Tuhan sahaja
Tuhan memberi kita anak supaya kita mengajar dan melatih mereka menjadi orang baik cara hidup orang Kristian
Paling penting bagi orang Kristian kita harus mengawal emosi kita, kerana pada saat kita marah, dosa sudah menunggu di depan pintu
Apabila kita marah dan memukul anak mereka akan merasa kecewa, bingung dan merasa diabaikan dan akan menjauhkan diri dengan orang tua
Tuhan mau kita mencintai anak2 kita Efesus 4:2 (TB)  Hendaklah kamu selalu rendah hati, lemah lembut, dan sabar. Tunjukkanlah kasihmu dalam hal saling membantu.  
hal yg terbaik bgmana mendidik anak2 adalah mengasihi mereka dan harus mengawal emosi kita
</a:t>
            </a:r>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09" name=""/>
          <p:cNvSpPr>
            <a:spLocks noGrp="1"/>
          </p:cNvSpPr>
          <p:nvPr>
            <p:ph type="body"/>
          </p:nvPr>
        </p:nvSpPr>
        <p:spPr/>
        <p:txBody>
          <a:bodyPr/>
          <a:p>
            <a:r>
              <a:rPr altLang="en-US" lang="zh-CN"/>
              <a:t>Apa itu Perubahan Sikap &amp; Tingkahlaku?
Alkitab mengajar bhw perubahan hidup termasuk perubahan sikap &amp; tingkah laku dapat dimulai dengan pertobatan &amp; pertobatan hati
Di dalam Kejadian 4:7 (TB)  Apakah mukamu tidak akan berseri, jika engkau berbuat baik? Tetapi jika engkau tidak berbuat baik, dosa sudah mengintip di depan pintu; ia sangat menggoda engkau, tetapi engkau harus berkuasa atasnya."
Mari kita belajar dari Kisah Kain dan Habel ini
Berapa anak Adam &amp; Hawa? - 2 saja kan?
Kain menjadi petani &amp; Habel menjadi gembala kambing
setelah beberapa lama maka Kain mempersembahkan sebagian dari hasil tanah kepada Tuhan sbg persembahan korban kepada Tuhan
Habel juga mempersembahkan korban persembahan dari anak sulung kambing domba nya, iaitu lemak2nya, maka Tuhan mengindahkan korban persembahan Habel
maka Tuhan tidak mengindahkan korban persembahan Kain, lalu hati Kain menjadi panas, maka mukanya muram
maka Tuhan berfirman kepada Kain, “Mengapa hatimu panas dan mukamu muram?”
dan inilah ayat tadi ayat 7 - Apakah mukamu tidak akan berseri, jika engkau berbuat baik? tetapi engkau tidak berbuat baik, maka dosa sudah mengintip di depan pintu, ia sangat menggoda engkau, tetapi engkau harus berkuasa atasnya
Tuhan berbicara melalui hati nurani kita
Tuhan berfirman kpd Kain “Mengapa hatimu panas dan mukamu muram? 
pada saat kita emosi atau marah sebelum kita mengambil tindakan apa2 kita harus mendengar kata hati nurani kita
seringkali Tuhan berbicara kepada kita dalam bentuk hati nurani seperti kepada Kain, dengan suatu pertanyaan ‘Mengapa hatimu panas dan mukamu muram?’
mendengar hati nurani melibatkan refleksi diri untuk memahami nilai2 moral, etika dan prinsip yang benar tentang kehendak Tuhan dan penglibatan Roh Kudus yang berkuasa atas diri kita
Ini adalah suatu proses penilaian dalam diri kita yang mendalam tentang tindakan, niat dan keputusan yang kita akan ambil
Dlm konteks orang Kristian, banyak orang percaya hati nurani adalah bisikan dari Roh Kudus sendiri 
proses ini melibatkan pertimbangan tentang bagaimana tindakan kita kerana ini akan mempengaruhi sendiri dan orang lain
Berdoa, merenungkan Firman Tuhan, dan pandangan sesama juga dapat membantu seseorang mendengarkan hati nurani sebelum kita mengambil tindakan dalam keputusan kita sehari hari
Allah Selalu Memberi Peringatan Saat Kita Mulai Menyimpang
Pd saat kain menyimpan kemarahan dalam hatinya, Tuhan sudah memperingatkan dia “Dosa sudah mengintip di depan pintu, ia sangat menggoda engkau, tetapi engkau harus berkuasa atasnya
Allah menggambarkan dosa seperti satu peribadi seperti seorang manusia kita harus berkuasa atasnya
Apabila sahaja kita memiliki pemikiran yang tidak bagus, perasaan yg tidak senang dan membiarkannya berkembang, kita akan dibawa ke alam dosa
Jika Allah memperingatkan kita melalui Alkitab atau melalui sdra/ri kita, maka kita harus berusaha dengan baik untuk mengalahkan pikiran jahat itu, kalau tidak kita akan berdosa
Allah bukan menghakimi kita terus menerus, Allah akan memberi kita kesempatan untuk mengambil tindakan yg tidak baik, Dia akan memberi kita kesempatan, mengingatkan kita seperti Kain
Namun Kain tidak mendengarkan peringatan Allah, Kain tidak cuba untuk menguasai hatinya, malahan dia membiarkan kejahatan bertambah dan akhirnya dia bertindak
Biasanya orang tidak akan berbuat dosa dengan tiba2, kalau kita tidak membereskan hal2 yg jahat dalam hidup kita, hal2 itu akan membesar, itulah sebabnya Alkitab selalu mengingatkan kita utk selalu menyelidiki diri di hadapan Allah dan tidak mengizinkan pikiran jahat berkembang di dalam hidup kita
Kadang2 Allah menggunakan pertanyaan utk mengingatkan kita, dan membiarkan kita menyelidiki diri kita seperti  Kenapa hatimu panas dan mukamu muram? Jika engkau berbuat baik, tidakkah engkau diterima?
Seandainya Kain berpikir, itu benar, mengapa pula sy harus marah, aku yg tidak melalukkannya dengan baik….maka aku seharusnya tidak marah, aku tidak perlu marah2
Kalau Kain dapat melihat masalahnya dengan jelas, semua ini sama sekali tidak ada kaitan dengan Habel dan sepatutnya tidak terjadi pembunuhan
Begitu juga dengan Adam, Tuhan menggunakan pertanyaan,,,sebagai cara mengingatkan Adam..
Setelah dia berbuat doa dan menyembunyikan diri, Allah sepatutnya tahu apa yang berlaku di taman Eden
Allah memberikan kesempatan kepada Adam untuk mengakui dosanya dan bertobat.. Allah bertanya “Di manakah Engkau? (Kej 3:9) tetapi Adam tidak mengambil kesempatan ini mengakui dosanya dan bertobat
Mari kita kembali melihat pada Perjanjian Baru, Yesus juga melakukan cara ini.  Kita tahu Rasul Paulus sebelumnya disebut Saulus, sangat giat menganiaya jemaat gereja
Ketika di dalam perjalanan untuk menangkap orang Kristian, Yesus menampakkan diri kepadanya. Kalimat pertama adalah dalam bentuk pertanyaan (KPR 9:3-4) - Saulus2 mengapa engkau menganiaya Aku?
Sebenarnya Yesus tahu mengapa Saulaus menganiaya Tuhan, Dia hanya ingin membuat Saulaus berpikir dan mengambil tindakan yang bijak
Saulus kemudian bertanya “Siapakah Engkau” dan Yesus memberitahu siapa dirinya.  Sejak itu Saulaus bertobat dan menjadi seorang rasul Yan besar Yang dipakai oleh Allah
Sdra/sdri.. apakah kamu juga mempunyai pengalaman seperti ini?  Allah sering memakai pertanyaan untuk menanyakan hati nurani kita, mengarah kita untuk menyelidiki diri kita
Jangan kita mengabaikan suara kecil ini, jangan mengabaikan suara Tuhan
Sangat menggoda engkau tetapi kita harus berkuasa atasnya
pesan ini menekankan pentingnya memilih jalan kebaikan dan mengatasi godaan dosa
Jd apa yg terjadi? “Kata Kain kepada adiknya: “Marilah kita pergi ke padang.” ketika mereka berada di padang, tiba2 Kain memukul Habel adiknya, lalu membunuh dia
Maka Tuhan berfirman kepada Kain? di mana Habel adikmu itu? aku tidak tahu! Apakah aku penjaga adikku? Tuhan berfirman darah adikmu itu berteriak kepada ku dari tanah
Nah apa yg terjadi - maka sekarang, terkutuklah engkau, terbuang jauh dari tanah yang mengangakan mulutnya untuk menerima darah adikmu itu dari tanganmu
Apabila engkau mengusahakan tanah itu, maka tanah itu tidak akan memberikan hasil sepenuhnya lagi kepadamu; engkau menjadi seorang pelarian dan pengembara di bumi
Maka kata Kain; Hukumanku itu lebih besar daripada yg dapat kutanggung, Engkau menghalau aku sekarang dari tanah ini dan aku akan bersembunyi dari hadapan-Mu, seorang pelarian dan pengembara di bumi, maka barangsiapa yang akan bertemu dengan aku, tentulah akan membunuh aku
Tetapi Tuhan berfirman: Sekali kali tidak! Barang siapa yang membunuhmu akan dibalas Apa Pelajaran yg kita pelajari dari dosa Kain ini?
Mengapa hatimu panas dan mukamu muram? Apakah mukamu tidak berseri, jika engkau berbuat baik? Tetapi engkau tidak berbuat baik, dosamu mengintip di depan pintu, Ia sangat menggoda engkau, Engkau harus berkuasa atasnya’
Kain menjadi marah kerana perasaan cemburu tentang korban persembahan Habel yg diterima Allah
Sebagai manusia ciptaan Tuhan kita diberi pilihan dalam memilih keputusan dalam hidup kita, namun apabila kita memilih yang tidak baik, Tuhan sentiasa memberi peringatan dan kesempatan untuk memperbaiki diri
Namun Kain telah memilih utk tidak berbuat baik, dan dosa telah mengintip di depan pintu, begitu juga bagi kita kita selalu berdepan dengan pilihan samada memilih jadi yang baik
Sebenarnya Tuhan sentiasa memberi kita peluang atau kesempatan untuk memilih jalan yang lebih baik
Sebenarnya tidak timbul persoalan mana korban persembahan yg lebih baik kerana semuanya dilakukan dengan sukarela namun tidak menguasai hatinya sehingga dia mengambil keputusan untuk membunuh adiknya sendiri
</a:t>
            </a:r>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52" name=""/>
        <p:cNvGrpSpPr/>
        <p:nvPr/>
      </p:nvGrpSpPr>
      <p:grpSpPr>
        <a:xfrm>
          <a:off x="0" y="0"/>
          <a:ext cx="0" cy="0"/>
          <a:chOff x="0" y="0"/>
          <a:chExt cx="0" cy="0"/>
        </a:xfrm>
      </p:grpSpPr>
      <p:sp>
        <p:nvSpPr>
          <p:cNvPr id="1048611" name="Title 1"/>
          <p:cNvSpPr>
            <a:spLocks noGrp="1"/>
          </p:cNvSpPr>
          <p:nvPr>
            <p:ph type="ctrTitle"/>
          </p:nvPr>
        </p:nvSpPr>
        <p:spPr>
          <a:xfrm>
            <a:off x="685800" y="1122363"/>
            <a:ext cx="7772400" cy="2387600"/>
          </a:xfrm>
        </p:spPr>
        <p:txBody>
          <a:bodyPr anchor="b"/>
          <a:lstStyle>
            <a:lvl1pPr algn="ctr">
              <a:defRPr sz="6000"/>
            </a:lvl1pPr>
          </a:lstStyle>
          <a:p>
            <a:r>
              <a:rPr altLang="zh-CN" lang="en-US" smtClean="0"/>
              <a:t>Click to edit Master title style</a:t>
            </a:r>
            <a:endParaRPr dirty="0" lang="en-US"/>
          </a:p>
        </p:txBody>
      </p:sp>
      <p:sp>
        <p:nvSpPr>
          <p:cNvPr id="1048612"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dirty="0" lang="en-US"/>
          </a:p>
        </p:txBody>
      </p:sp>
      <p:sp>
        <p:nvSpPr>
          <p:cNvPr id="104861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4" name="Footer Placeholder 4"/>
          <p:cNvSpPr>
            <a:spLocks noGrp="1"/>
          </p:cNvSpPr>
          <p:nvPr>
            <p:ph type="ftr" sz="quarter" idx="11"/>
          </p:nvPr>
        </p:nvSpPr>
        <p:spPr/>
        <p:txBody>
          <a:bodyPr/>
          <a:p>
            <a:endParaRPr altLang="en-US" lang="zh-CN"/>
          </a:p>
        </p:txBody>
      </p:sp>
      <p:sp>
        <p:nvSpPr>
          <p:cNvPr id="104861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4" name=""/>
        <p:cNvGrpSpPr/>
        <p:nvPr/>
      </p:nvGrpSpPr>
      <p:grpSpPr>
        <a:xfrm>
          <a:off x="0" y="0"/>
          <a:ext cx="0" cy="0"/>
          <a:chOff x="0" y="0"/>
          <a:chExt cx="0" cy="0"/>
        </a:xfrm>
      </p:grpSpPr>
      <p:sp>
        <p:nvSpPr>
          <p:cNvPr id="1048581" name="Title 1"/>
          <p:cNvSpPr>
            <a:spLocks noGrp="1"/>
          </p:cNvSpPr>
          <p:nvPr>
            <p:ph type="title"/>
          </p:nvPr>
        </p:nvSpPr>
        <p:spPr/>
        <p:txBody>
          <a:bodyPr/>
          <a:p>
            <a:r>
              <a:rPr altLang="zh-CN" lang="en-US" smtClean="0"/>
              <a:t>Click to edit Master title style</a:t>
            </a:r>
            <a:endParaRPr dirty="0" lang="en-US"/>
          </a:p>
        </p:txBody>
      </p:sp>
      <p:sp>
        <p:nvSpPr>
          <p:cNvPr id="1048582"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8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58" name=""/>
        <p:cNvGrpSpPr/>
        <p:nvPr/>
      </p:nvGrpSpPr>
      <p:grpSpPr>
        <a:xfrm>
          <a:off x="0" y="0"/>
          <a:ext cx="0" cy="0"/>
          <a:chOff x="0" y="0"/>
          <a:chExt cx="0" cy="0"/>
        </a:xfrm>
      </p:grpSpPr>
      <p:sp>
        <p:nvSpPr>
          <p:cNvPr id="1048637" name="Title 1"/>
          <p:cNvSpPr>
            <a:spLocks noGrp="1"/>
          </p:cNvSpPr>
          <p:nvPr>
            <p:ph type="title"/>
          </p:nvPr>
        </p:nvSpPr>
        <p:spPr>
          <a:xfrm>
            <a:off x="623888" y="1709739"/>
            <a:ext cx="7886700" cy="2852737"/>
          </a:xfrm>
        </p:spPr>
        <p:txBody>
          <a:bodyPr anchor="b"/>
          <a:lstStyle>
            <a:lvl1pPr>
              <a:defRPr sz="6000"/>
            </a:lvl1pPr>
          </a:lstStyle>
          <a:p>
            <a:r>
              <a:rPr altLang="zh-CN" lang="en-US" smtClean="0"/>
              <a:t>Click to edit Master title style</a:t>
            </a:r>
            <a:endParaRPr dirty="0" lang="en-US"/>
          </a:p>
        </p:txBody>
      </p:sp>
      <p:sp>
        <p:nvSpPr>
          <p:cNvPr id="1048638"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smtClean="0"/>
              <a:t>Click to edit Master text styles</a:t>
            </a:r>
          </a:p>
        </p:txBody>
      </p:sp>
      <p:sp>
        <p:nvSpPr>
          <p:cNvPr id="1048639"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40" name="Footer Placeholder 4"/>
          <p:cNvSpPr>
            <a:spLocks noGrp="1"/>
          </p:cNvSpPr>
          <p:nvPr>
            <p:ph type="ftr" sz="quarter" idx="11"/>
          </p:nvPr>
        </p:nvSpPr>
        <p:spPr/>
        <p:txBody>
          <a:bodyPr/>
          <a:p>
            <a:endParaRPr altLang="en-US" lang="zh-CN"/>
          </a:p>
        </p:txBody>
      </p:sp>
      <p:sp>
        <p:nvSpPr>
          <p:cNvPr id="1048641"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9" name=""/>
        <p:cNvGrpSpPr/>
        <p:nvPr/>
      </p:nvGrpSpPr>
      <p:grpSpPr>
        <a:xfrm>
          <a:off x="0" y="0"/>
          <a:ext cx="0" cy="0"/>
          <a:chOff x="0" y="0"/>
          <a:chExt cx="0" cy="0"/>
        </a:xfrm>
      </p:grpSpPr>
      <p:sp>
        <p:nvSpPr>
          <p:cNvPr id="1048642" name="Title 1"/>
          <p:cNvSpPr>
            <a:spLocks noGrp="1"/>
          </p:cNvSpPr>
          <p:nvPr>
            <p:ph type="title"/>
          </p:nvPr>
        </p:nvSpPr>
        <p:spPr/>
        <p:txBody>
          <a:bodyPr/>
          <a:p>
            <a:r>
              <a:rPr altLang="zh-CN" lang="en-US" smtClean="0"/>
              <a:t>Click to edit Master title style</a:t>
            </a:r>
            <a:endParaRPr dirty="0" lang="en-US"/>
          </a:p>
        </p:txBody>
      </p:sp>
      <p:sp>
        <p:nvSpPr>
          <p:cNvPr id="1048643"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44"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45"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46" name="Footer Placeholder 5"/>
          <p:cNvSpPr>
            <a:spLocks noGrp="1"/>
          </p:cNvSpPr>
          <p:nvPr>
            <p:ph type="ftr" sz="quarter" idx="11"/>
          </p:nvPr>
        </p:nvSpPr>
        <p:spPr/>
        <p:txBody>
          <a:bodyPr/>
          <a:p>
            <a:endParaRPr altLang="en-US" lang="zh-CN"/>
          </a:p>
        </p:txBody>
      </p:sp>
      <p:sp>
        <p:nvSpPr>
          <p:cNvPr id="1048647"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0" name=""/>
        <p:cNvGrpSpPr/>
        <p:nvPr/>
      </p:nvGrpSpPr>
      <p:grpSpPr>
        <a:xfrm>
          <a:off x="0" y="0"/>
          <a:ext cx="0" cy="0"/>
          <a:chOff x="0" y="0"/>
          <a:chExt cx="0" cy="0"/>
        </a:xfrm>
      </p:grpSpPr>
      <p:sp>
        <p:nvSpPr>
          <p:cNvPr id="1048648" name="Title 1"/>
          <p:cNvSpPr>
            <a:spLocks noGrp="1"/>
          </p:cNvSpPr>
          <p:nvPr>
            <p:ph type="title"/>
          </p:nvPr>
        </p:nvSpPr>
        <p:spPr>
          <a:xfrm>
            <a:off x="629841" y="365126"/>
            <a:ext cx="7886700" cy="1325563"/>
          </a:xfrm>
        </p:spPr>
        <p:txBody>
          <a:bodyPr/>
          <a:p>
            <a:r>
              <a:rPr altLang="zh-CN" lang="en-US" smtClean="0"/>
              <a:t>Click to edit Master title style</a:t>
            </a:r>
            <a:endParaRPr dirty="0" lang="en-US"/>
          </a:p>
        </p:txBody>
      </p:sp>
      <p:sp>
        <p:nvSpPr>
          <p:cNvPr id="1048649"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50" name="Content Placeholder 3"/>
          <p:cNvSpPr>
            <a:spLocks noGrp="1"/>
          </p:cNvSpPr>
          <p:nvPr>
            <p:ph sz="half" idx="2"/>
          </p:nvPr>
        </p:nvSpPr>
        <p:spPr>
          <a:xfrm>
            <a:off x="629842"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51"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52"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53" name="Date Placeholder 6"/>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54" name="Footer Placeholder 7"/>
          <p:cNvSpPr>
            <a:spLocks noGrp="1"/>
          </p:cNvSpPr>
          <p:nvPr>
            <p:ph type="ftr" sz="quarter" idx="11"/>
          </p:nvPr>
        </p:nvSpPr>
        <p:spPr/>
        <p:txBody>
          <a:bodyPr/>
          <a:p>
            <a:endParaRPr altLang="en-US" lang="zh-CN"/>
          </a:p>
        </p:txBody>
      </p:sp>
      <p:sp>
        <p:nvSpPr>
          <p:cNvPr id="1048655"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4" name=""/>
        <p:cNvGrpSpPr/>
        <p:nvPr/>
      </p:nvGrpSpPr>
      <p:grpSpPr>
        <a:xfrm>
          <a:off x="0" y="0"/>
          <a:ext cx="0" cy="0"/>
          <a:chOff x="0" y="0"/>
          <a:chExt cx="0" cy="0"/>
        </a:xfrm>
      </p:grpSpPr>
      <p:sp>
        <p:nvSpPr>
          <p:cNvPr id="1048617" name="Title 1"/>
          <p:cNvSpPr>
            <a:spLocks noGrp="1"/>
          </p:cNvSpPr>
          <p:nvPr>
            <p:ph type="title"/>
          </p:nvPr>
        </p:nvSpPr>
        <p:spPr/>
        <p:txBody>
          <a:bodyPr/>
          <a:p>
            <a:r>
              <a:rPr altLang="zh-CN" lang="en-US" smtClean="0"/>
              <a:t>Click to edit Master title style</a:t>
            </a:r>
            <a:endParaRPr dirty="0" lang="en-US"/>
          </a:p>
        </p:txBody>
      </p:sp>
      <p:sp>
        <p:nvSpPr>
          <p:cNvPr id="1048618" name="Date Placeholder 2"/>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9" name="Footer Placeholder 3"/>
          <p:cNvSpPr>
            <a:spLocks noGrp="1"/>
          </p:cNvSpPr>
          <p:nvPr>
            <p:ph type="ftr" sz="quarter" idx="11"/>
          </p:nvPr>
        </p:nvSpPr>
        <p:spPr/>
        <p:txBody>
          <a:bodyPr/>
          <a:p>
            <a:endParaRPr altLang="en-US" lang="zh-CN"/>
          </a:p>
        </p:txBody>
      </p:sp>
      <p:sp>
        <p:nvSpPr>
          <p:cNvPr id="1048620"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1" name=""/>
        <p:cNvGrpSpPr/>
        <p:nvPr/>
      </p:nvGrpSpPr>
      <p:grpSpPr>
        <a:xfrm>
          <a:off x="0" y="0"/>
          <a:ext cx="0" cy="0"/>
          <a:chOff x="0" y="0"/>
          <a:chExt cx="0" cy="0"/>
        </a:xfrm>
      </p:grpSpPr>
      <p:sp>
        <p:nvSpPr>
          <p:cNvPr id="1048656" name="Date Placeholder 1"/>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57" name="Footer Placeholder 2"/>
          <p:cNvSpPr>
            <a:spLocks noGrp="1"/>
          </p:cNvSpPr>
          <p:nvPr>
            <p:ph type="ftr" sz="quarter" idx="11"/>
          </p:nvPr>
        </p:nvSpPr>
        <p:spPr/>
        <p:txBody>
          <a:bodyPr/>
          <a:p>
            <a:endParaRPr altLang="en-US" lang="zh-CN"/>
          </a:p>
        </p:txBody>
      </p:sp>
      <p:sp>
        <p:nvSpPr>
          <p:cNvPr id="1048658"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2" name=""/>
        <p:cNvGrpSpPr/>
        <p:nvPr/>
      </p:nvGrpSpPr>
      <p:grpSpPr>
        <a:xfrm>
          <a:off x="0" y="0"/>
          <a:ext cx="0" cy="0"/>
          <a:chOff x="0" y="0"/>
          <a:chExt cx="0" cy="0"/>
        </a:xfrm>
      </p:grpSpPr>
      <p:sp>
        <p:nvSpPr>
          <p:cNvPr id="1048659"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60"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61"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62"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63" name="Footer Placeholder 5"/>
          <p:cNvSpPr>
            <a:spLocks noGrp="1"/>
          </p:cNvSpPr>
          <p:nvPr>
            <p:ph type="ftr" sz="quarter" idx="11"/>
          </p:nvPr>
        </p:nvSpPr>
        <p:spPr/>
        <p:txBody>
          <a:bodyPr/>
          <a:p>
            <a:endParaRPr altLang="en-US" lang="zh-CN"/>
          </a:p>
        </p:txBody>
      </p:sp>
      <p:sp>
        <p:nvSpPr>
          <p:cNvPr id="1048664"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6" name=""/>
        <p:cNvGrpSpPr/>
        <p:nvPr/>
      </p:nvGrpSpPr>
      <p:grpSpPr>
        <a:xfrm>
          <a:off x="0" y="0"/>
          <a:ext cx="0" cy="0"/>
          <a:chOff x="0" y="0"/>
          <a:chExt cx="0" cy="0"/>
        </a:xfrm>
      </p:grpSpPr>
      <p:sp>
        <p:nvSpPr>
          <p:cNvPr id="1048626"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27"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smtClean="0"/>
              <a:t>Click icon to add picture</a:t>
            </a:r>
            <a:endParaRPr dirty="0" lang="en-US"/>
          </a:p>
        </p:txBody>
      </p:sp>
      <p:sp>
        <p:nvSpPr>
          <p:cNvPr id="1048628"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29"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0" name="Footer Placeholder 5"/>
          <p:cNvSpPr>
            <a:spLocks noGrp="1"/>
          </p:cNvSpPr>
          <p:nvPr>
            <p:ph type="ftr" sz="quarter" idx="11"/>
          </p:nvPr>
        </p:nvSpPr>
        <p:spPr/>
        <p:txBody>
          <a:bodyPr/>
          <a:p>
            <a:endParaRPr altLang="en-US" lang="zh-CN"/>
          </a:p>
        </p:txBody>
      </p:sp>
      <p:sp>
        <p:nvSpPr>
          <p:cNvPr id="1048631"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7" name=""/>
        <p:cNvGrpSpPr/>
        <p:nvPr/>
      </p:nvGrpSpPr>
      <p:grpSpPr>
        <a:xfrm>
          <a:off x="0" y="0"/>
          <a:ext cx="0" cy="0"/>
          <a:chOff x="0" y="0"/>
          <a:chExt cx="0" cy="0"/>
        </a:xfrm>
      </p:grpSpPr>
      <p:sp>
        <p:nvSpPr>
          <p:cNvPr id="1048632" name="Title 1"/>
          <p:cNvSpPr>
            <a:spLocks noGrp="1"/>
          </p:cNvSpPr>
          <p:nvPr>
            <p:ph type="title"/>
          </p:nvPr>
        </p:nvSpPr>
        <p:spPr/>
        <p:txBody>
          <a:bodyPr/>
          <a:p>
            <a:r>
              <a:rPr altLang="zh-CN" lang="en-US" smtClean="0"/>
              <a:t>Click to edit Master title style</a:t>
            </a:r>
            <a:endParaRPr dirty="0" lang="en-US"/>
          </a:p>
        </p:txBody>
      </p:sp>
      <p:sp>
        <p:nvSpPr>
          <p:cNvPr id="1048633"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4"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5" name="Footer Placeholder 4"/>
          <p:cNvSpPr>
            <a:spLocks noGrp="1"/>
          </p:cNvSpPr>
          <p:nvPr>
            <p:ph type="ftr" sz="quarter" idx="11"/>
          </p:nvPr>
        </p:nvSpPr>
        <p:spPr/>
        <p:txBody>
          <a:bodyPr/>
          <a:p>
            <a:endParaRPr altLang="en-US" lang="zh-CN"/>
          </a:p>
        </p:txBody>
      </p:sp>
      <p:sp>
        <p:nvSpPr>
          <p:cNvPr id="1048636"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5" name=""/>
        <p:cNvGrpSpPr/>
        <p:nvPr/>
      </p:nvGrpSpPr>
      <p:grpSpPr>
        <a:xfrm>
          <a:off x="0" y="0"/>
          <a:ext cx="0" cy="0"/>
          <a:chOff x="0" y="0"/>
          <a:chExt cx="0" cy="0"/>
        </a:xfrm>
      </p:grpSpPr>
      <p:sp>
        <p:nvSpPr>
          <p:cNvPr id="1048621"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dirty="0" lang="en-US"/>
          </a:p>
        </p:txBody>
      </p:sp>
      <p:sp>
        <p:nvSpPr>
          <p:cNvPr id="1048622"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4" name="Footer Placeholder 4"/>
          <p:cNvSpPr>
            <a:spLocks noGrp="1"/>
          </p:cNvSpPr>
          <p:nvPr>
            <p:ph type="ftr" sz="quarter" idx="11"/>
          </p:nvPr>
        </p:nvSpPr>
        <p:spPr/>
        <p:txBody>
          <a:bodyPr/>
          <a:p>
            <a:endParaRPr altLang="en-US" lang="zh-CN"/>
          </a:p>
        </p:txBody>
      </p:sp>
      <p:sp>
        <p:nvSpPr>
          <p:cNvPr id="104862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smtClean="0"/>
              <a:t>Click to edit Master title style</a:t>
            </a:r>
            <a:endParaRPr dirty="0" lang="en-US"/>
          </a:p>
        </p:txBody>
      </p:sp>
      <p:sp>
        <p:nvSpPr>
          <p:cNvPr id="1048577"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78"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2015/5/12</a:t>
            </a:fld>
            <a:endParaRPr altLang="en-US" lang="zh-CN"/>
          </a:p>
        </p:txBody>
      </p:sp>
      <p:sp>
        <p:nvSpPr>
          <p:cNvPr id="1048579"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customXml" Target="../ink/ink2.xml"/><Relationship Id="rId3" Type="http://schemas.openxmlformats.org/officeDocument/2006/relationships/customXml" Target="../ink/ink3.xml"/><Relationship Id="rId4" Type="http://schemas.openxmlformats.org/officeDocument/2006/relationships/customXml" Target="../ink/ink4.xml"/><Relationship Id="rId5" Type="http://schemas.openxmlformats.org/officeDocument/2006/relationships/customXml" Target="../ink/ink5.xml"/><Relationship Id="rId6" Type="http://schemas.openxmlformats.org/officeDocument/2006/relationships/slideLayout" Target="../slideLayouts/slideLayout2.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3.jpeg"/><Relationship Id="rId3"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86" name=""/>
          <p:cNvSpPr>
            <a:spLocks noGrp="1"/>
          </p:cNvSpPr>
          <p:nvPr>
            <p:ph idx="1"/>
          </p:nvPr>
        </p:nvSpPr>
        <p:spPr>
          <a:xfrm>
            <a:off x="628650" y="559949"/>
            <a:ext cx="7886700" cy="5381024"/>
          </a:xfrm>
        </p:spPr>
        <p:txBody>
          <a:bodyPr>
            <a:normAutofit/>
          </a:bodyPr>
          <a:p>
            <a:pPr indent="0" marL="0">
              <a:buNone/>
            </a:pPr>
            <a:r>
              <a:rPr altLang="en" b="1" sz="1800" lang="en-US"/>
              <a:t>SIRI</a:t>
            </a:r>
            <a:r>
              <a:rPr altLang="en" b="1" sz="1800" lang="en-US"/>
              <a:t> </a:t>
            </a:r>
            <a:r>
              <a:rPr altLang="en" b="1" sz="1800" lang="en-US"/>
              <a:t>PERTUMBUHAN</a:t>
            </a:r>
            <a:r>
              <a:rPr altLang="en" b="1" sz="1800" lang="en-US"/>
              <a:t> </a:t>
            </a:r>
            <a:r>
              <a:rPr altLang="en" b="1" sz="1800" lang="en-US"/>
              <a:t>ROHANI</a:t>
            </a:r>
            <a:r>
              <a:rPr altLang="en" b="1" sz="1800" lang="en-US"/>
              <a:t> </a:t>
            </a:r>
            <a:r>
              <a:rPr altLang="en" b="1" sz="1800" lang="en-US"/>
              <a:t>-</a:t>
            </a:r>
            <a:r>
              <a:rPr altLang="en" b="1" sz="1800" lang="en-US"/>
              <a:t> </a:t>
            </a:r>
            <a:r>
              <a:rPr altLang="en" b="1" sz="1800" lang="en-US"/>
              <a:t>PERUBAHAN</a:t>
            </a:r>
            <a:r>
              <a:rPr altLang="en" b="1" sz="1800" lang="en-US"/>
              <a:t> </a:t>
            </a:r>
            <a:r>
              <a:rPr altLang="en" b="1" sz="1800" lang="en-US"/>
              <a:t>HIDUP</a:t>
            </a:r>
            <a:r>
              <a:rPr altLang="en" b="1" sz="1800" lang="en-US"/>
              <a:t> </a:t>
            </a:r>
            <a:r>
              <a:rPr altLang="en" b="1" sz="1800" lang="en-US"/>
              <a:t>(</a:t>
            </a:r>
            <a:r>
              <a:rPr altLang="en" b="1" sz="1800" lang="en-US"/>
              <a:t>LIFE</a:t>
            </a:r>
            <a:r>
              <a:rPr altLang="en" b="1" sz="1800" lang="en-US"/>
              <a:t> </a:t>
            </a:r>
            <a:r>
              <a:rPr altLang="en" b="1" sz="1800" lang="en-US"/>
              <a:t>CHANGING</a:t>
            </a:r>
            <a:r>
              <a:rPr altLang="en" b="1" sz="1800" lang="en-US"/>
              <a:t>)</a:t>
            </a:r>
            <a:endParaRPr b="1" sz="1600" lang="en-MY"/>
          </a:p>
          <a:p>
            <a:pPr indent="0" marL="0">
              <a:buNone/>
            </a:pPr>
            <a:r>
              <a:rPr altLang="en" b="1" sz="1800" lang="en-US"/>
              <a:t>TEMA</a:t>
            </a:r>
            <a:r>
              <a:rPr altLang="en" b="1" sz="1800" lang="en-US"/>
              <a:t>:</a:t>
            </a:r>
            <a:r>
              <a:rPr altLang="en" b="1" sz="1800" lang="en-US"/>
              <a:t> </a:t>
            </a:r>
            <a:r>
              <a:rPr altLang="en" b="1" sz="1800" lang="en-US"/>
              <a:t>MENGUBAH</a:t>
            </a:r>
            <a:r>
              <a:rPr altLang="en" b="1" sz="1800" lang="en-US"/>
              <a:t> </a:t>
            </a:r>
            <a:r>
              <a:rPr altLang="en" b="1" sz="1800" lang="en-US"/>
              <a:t>SIKAP</a:t>
            </a:r>
            <a:r>
              <a:rPr altLang="en" b="1" sz="1800" lang="en-US"/>
              <a:t> </a:t>
            </a:r>
            <a:r>
              <a:rPr altLang="en" b="1" sz="1800" lang="en-US"/>
              <a:t>DAN</a:t>
            </a:r>
            <a:r>
              <a:rPr altLang="en" b="1" sz="1800" lang="en-US"/>
              <a:t> </a:t>
            </a:r>
            <a:r>
              <a:rPr altLang="en" b="1" sz="1800" lang="en-US"/>
              <a:t>TINGKAHLAKU</a:t>
            </a:r>
            <a:r>
              <a:rPr altLang="en" b="1" sz="1800" lang="en-US"/>
              <a:t> </a:t>
            </a:r>
            <a:endParaRPr b="1" sz="1600" lang="en-MY"/>
          </a:p>
          <a:p>
            <a:pPr indent="0" marL="0">
              <a:buNone/>
            </a:pPr>
            <a:r>
              <a:rPr altLang="en" b="1" sz="1800" lang="en-US"/>
              <a:t>(</a:t>
            </a:r>
            <a:r>
              <a:rPr altLang="en" b="1" sz="1800" lang="en-US"/>
              <a:t>Tuhan</a:t>
            </a:r>
            <a:r>
              <a:rPr altLang="en" b="1" sz="1800" lang="en-US"/>
              <a:t> </a:t>
            </a:r>
            <a:r>
              <a:rPr altLang="en" b="1" sz="1800" lang="en-US"/>
              <a:t>sentiasa</a:t>
            </a:r>
            <a:r>
              <a:rPr altLang="en" b="1" sz="1800" lang="en-US"/>
              <a:t> </a:t>
            </a:r>
            <a:r>
              <a:rPr altLang="en" b="1" sz="1800" lang="en-US"/>
              <a:t>memberi</a:t>
            </a:r>
            <a:r>
              <a:rPr altLang="en" b="1" sz="1800" lang="en-US"/>
              <a:t> </a:t>
            </a:r>
            <a:r>
              <a:rPr altLang="en" b="1" sz="1800" lang="en-US"/>
              <a:t>kesempatan</a:t>
            </a:r>
            <a:r>
              <a:rPr altLang="en" b="1" sz="1800" lang="en-US"/>
              <a:t> </a:t>
            </a:r>
            <a:r>
              <a:rPr altLang="en" b="1" sz="1800" lang="en-US"/>
              <a:t>untuk</a:t>
            </a:r>
            <a:r>
              <a:rPr altLang="en" b="1" sz="1800" lang="en-US"/>
              <a:t> </a:t>
            </a:r>
            <a:r>
              <a:rPr altLang="en" b="1" sz="1800" lang="en-US"/>
              <a:t>memperbaiki</a:t>
            </a:r>
            <a:r>
              <a:rPr altLang="en" b="1" sz="1800" lang="en-US"/>
              <a:t> </a:t>
            </a:r>
            <a:r>
              <a:rPr altLang="en" b="1" sz="1800" lang="en-US"/>
              <a:t>diri</a:t>
            </a:r>
            <a:r>
              <a:rPr altLang="en" b="1" sz="1800" lang="en-US"/>
              <a:t>)</a:t>
            </a:r>
            <a:endParaRPr b="1" sz="1600" lang="en-MY"/>
          </a:p>
          <a:p>
            <a:pPr indent="0" marL="0">
              <a:buNone/>
            </a:pPr>
            <a:endParaRPr sz="1800" lang="en-MY"/>
          </a:p>
          <a:p>
            <a:pPr indent="0" marL="0">
              <a:buNone/>
            </a:pPr>
            <a:r>
              <a:rPr altLang="en" b="1" sz="1800" lang="en-US"/>
              <a:t>Ayat</a:t>
            </a:r>
            <a:r>
              <a:rPr altLang="en" b="1" sz="1800" lang="en-US"/>
              <a:t> </a:t>
            </a:r>
            <a:r>
              <a:rPr altLang="en" b="1" sz="1800" lang="en-US"/>
              <a:t>Rujukan</a:t>
            </a:r>
            <a:r>
              <a:rPr altLang="en" b="1" sz="1800" lang="en-US"/>
              <a:t>:</a:t>
            </a:r>
            <a:r>
              <a:rPr altLang="en" b="1" sz="1800" lang="en-US"/>
              <a:t> </a:t>
            </a:r>
            <a:r>
              <a:rPr altLang="en" b="1" sz="1800" lang="en-US"/>
              <a:t>Kejadian</a:t>
            </a:r>
            <a:r>
              <a:rPr altLang="en" b="1" sz="1800" lang="en-US"/>
              <a:t> </a:t>
            </a:r>
            <a:r>
              <a:rPr altLang="en" b="1" sz="1800" lang="en-US"/>
              <a:t>4</a:t>
            </a:r>
            <a:r>
              <a:rPr altLang="en" b="1" sz="1800" lang="en-US"/>
              <a:t>:</a:t>
            </a:r>
            <a:r>
              <a:rPr altLang="en" b="1" sz="1800" lang="en-US"/>
              <a:t>7</a:t>
            </a:r>
            <a:endParaRPr b="1" sz="1600" lang="en-MY"/>
          </a:p>
          <a:p>
            <a:pPr indent="0" marL="0">
              <a:buNone/>
            </a:pPr>
            <a:r>
              <a:rPr b="1" sz="1800" i="1" lang="en-MY"/>
              <a:t>Kejadian 4:7 (TB)  Apakah mukamu tidak akan berseri, jika engkau berbuat baik? Tetapi jika engkau tidak berbuat baik, dosa sudah mengintip di depan pintu; ia sangat menggoda engkau, tetapi engkau harus berkuasa atasnya."</a:t>
            </a:r>
            <a:endParaRPr b="1" sz="1600" i="1" lang="en-MY"/>
          </a:p>
          <a:p>
            <a:pPr indent="0" marL="0">
              <a:buNone/>
            </a:pPr>
            <a:endParaRPr b="1" sz="1600" lang="en-MY"/>
          </a:p>
          <a:p>
            <a:pPr indent="0" marL="0">
              <a:buNone/>
            </a:pPr>
            <a:r>
              <a:rPr altLang="en" b="1" sz="1800" lang="en-US"/>
              <a:t>Pendahuluan</a:t>
            </a:r>
            <a:r>
              <a:rPr altLang="en" b="1" sz="1800" lang="en-US"/>
              <a:t>:</a:t>
            </a:r>
            <a:endParaRPr b="1" sz="1600" lang="en-MY"/>
          </a:p>
          <a:p>
            <a:pPr indent="0" marL="0">
              <a:buNone/>
            </a:pPr>
            <a:r>
              <a:rPr altLang="en" sz="1800" lang="en-US"/>
              <a:t>Apa</a:t>
            </a:r>
            <a:r>
              <a:rPr altLang="en" sz="1800" lang="en-US"/>
              <a:t> </a:t>
            </a:r>
            <a:r>
              <a:rPr altLang="en" sz="1800" lang="en-US"/>
              <a:t>sebenarnya</a:t>
            </a:r>
            <a:r>
              <a:rPr altLang="en" sz="1800" lang="en-US"/>
              <a:t> </a:t>
            </a:r>
            <a:r>
              <a:rPr altLang="en" sz="1800" lang="en-US"/>
              <a:t>Sikap,</a:t>
            </a:r>
            <a:r>
              <a:rPr altLang="en" sz="1800" lang="en-US"/>
              <a:t> </a:t>
            </a:r>
            <a:r>
              <a:rPr altLang="en" sz="1800" lang="en-US"/>
              <a:t>Tingkahlaku</a:t>
            </a:r>
            <a:r>
              <a:rPr altLang="en" sz="1800" lang="en-US"/>
              <a:t>?</a:t>
            </a:r>
            <a:endParaRPr sz="1600" lang="en-MY"/>
          </a:p>
          <a:p>
            <a:pPr indent="0" marL="0">
              <a:buNone/>
            </a:pPr>
            <a:r>
              <a:rPr altLang="en" sz="1800" lang="en-US"/>
              <a:t>Apa</a:t>
            </a:r>
            <a:r>
              <a:rPr altLang="en" sz="1800" lang="en-US"/>
              <a:t> </a:t>
            </a:r>
            <a:r>
              <a:rPr altLang="en" sz="1800" lang="en-US"/>
              <a:t>sebenarnya</a:t>
            </a:r>
            <a:r>
              <a:rPr altLang="en" sz="1800" lang="en-US"/>
              <a:t> </a:t>
            </a:r>
            <a:r>
              <a:rPr altLang="en" sz="1800" lang="en-US"/>
              <a:t>Emosi</a:t>
            </a:r>
            <a:r>
              <a:rPr altLang="en" sz="1800" lang="en-US"/>
              <a:t> </a:t>
            </a:r>
            <a:r>
              <a:rPr altLang="en" sz="1800" lang="en-US"/>
              <a:t>itu</a:t>
            </a:r>
            <a:r>
              <a:rPr altLang="en" sz="1800" lang="en-US"/>
              <a:t>?</a:t>
            </a:r>
            <a:endParaRPr sz="1600" lang="en-MY"/>
          </a:p>
          <a:p>
            <a:pPr indent="0" marL="0">
              <a:buNone/>
            </a:pPr>
            <a:r>
              <a:rPr altLang="en" sz="1800" lang="en-US"/>
              <a:t>Bagaimana</a:t>
            </a:r>
            <a:r>
              <a:rPr altLang="en" sz="1800" lang="en-US"/>
              <a:t> </a:t>
            </a:r>
            <a:r>
              <a:rPr altLang="en" sz="1800" lang="en-US"/>
              <a:t>emosi</a:t>
            </a:r>
            <a:r>
              <a:rPr altLang="en" sz="1800" lang="en-US"/>
              <a:t> </a:t>
            </a:r>
            <a:r>
              <a:rPr altLang="en" sz="1800" lang="en-US"/>
              <a:t>mempengaruhi</a:t>
            </a:r>
            <a:r>
              <a:rPr altLang="en" sz="1800" lang="en-US"/>
              <a:t> </a:t>
            </a:r>
            <a:r>
              <a:rPr altLang="en" sz="1800" lang="en-US"/>
              <a:t>hidup</a:t>
            </a:r>
            <a:r>
              <a:rPr altLang="en" sz="1800" lang="en-US"/>
              <a:t> </a:t>
            </a:r>
            <a:r>
              <a:rPr altLang="en" sz="1800" lang="en-US"/>
              <a:t>kita</a:t>
            </a:r>
            <a:r>
              <a:rPr altLang="en" sz="1800" lang="en-US"/>
              <a:t>?</a:t>
            </a:r>
            <a:endParaRPr sz="1600" lang="en-MY"/>
          </a:p>
          <a:p>
            <a:pPr indent="0" marL="0">
              <a:buNone/>
            </a:pPr>
            <a:r>
              <a:rPr altLang="en" sz="1800" lang="en-US"/>
              <a:t>Bolehkah</a:t>
            </a:r>
            <a:r>
              <a:rPr altLang="en" sz="1800" lang="en-US"/>
              <a:t> </a:t>
            </a:r>
            <a:r>
              <a:rPr altLang="en" sz="1800" lang="en-US"/>
              <a:t>kita</a:t>
            </a:r>
            <a:r>
              <a:rPr altLang="en" sz="1800" lang="en-US"/>
              <a:t> </a:t>
            </a:r>
            <a:r>
              <a:rPr altLang="en" sz="1800" lang="en-US"/>
              <a:t>mengawal</a:t>
            </a:r>
            <a:r>
              <a:rPr altLang="en" sz="1800" lang="en-US"/>
              <a:t> </a:t>
            </a:r>
            <a:r>
              <a:rPr altLang="en" sz="1800" lang="en-US"/>
              <a:t>emosi</a:t>
            </a:r>
            <a:r>
              <a:rPr altLang="en" sz="1800" lang="en-US"/>
              <a:t> </a:t>
            </a:r>
            <a:r>
              <a:rPr altLang="en" sz="1800" lang="en-US"/>
              <a:t>kita</a:t>
            </a:r>
            <a:r>
              <a:rPr altLang="en" sz="1800" lang="en-US"/>
              <a:t>?</a:t>
            </a:r>
            <a:endParaRPr sz="2000" lang="en-MY"/>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0" name=""/>
        <p:cNvGrpSpPr/>
        <p:nvPr/>
      </p:nvGrpSpPr>
      <p:grpSpPr>
        <a:xfrm>
          <a:off x="0" y="0"/>
          <a:ext cx="0" cy="0"/>
          <a:chOff x="0" y="0"/>
          <a:chExt cx="0" cy="0"/>
        </a:xfrm>
      </p:grpSpPr>
      <mc:AlternateContent xmlns:mc="http://schemas.openxmlformats.org/markup-compatibility/2006">
        <mc:Choice xmlns:p14="http://schemas.microsoft.com/office/powerpoint/2010/main" Requires="p14">
          <p:contentPart p14:bwMode="auto" r:id="rId2">
            <p14:nvContentPartPr>
              <p14:cNvPr id="1048588" name=""/>
              <p14:cNvContentPartPr/>
              <p14:nvPr/>
            </p14:nvContentPartPr>
            <p14:xfrm>
              <a:off x="0" y="0"/>
              <a:ext cx="0" cy="0"/>
            </p14:xfrm>
          </p:contentPart>
        </mc:Choice>
        <mc:Fallback>
          <p:sp>
            <p:nvSpPr>
              <p:cNvPr id="1048588"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3">
            <p14:nvContentPartPr>
              <p14:cNvPr id="1048589" name=""/>
              <p14:cNvContentPartPr/>
              <p14:nvPr/>
            </p14:nvContentPartPr>
            <p14:xfrm>
              <a:off x="0" y="0"/>
              <a:ext cx="0" cy="0"/>
            </p14:xfrm>
          </p:contentPart>
        </mc:Choice>
        <mc:Fallback>
          <p:sp>
            <p:nvSpPr>
              <p:cNvPr id="1048589"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4">
            <p14:nvContentPartPr>
              <p14:cNvPr id="1048590" name=""/>
              <p14:cNvContentPartPr/>
              <p14:nvPr/>
            </p14:nvContentPartPr>
            <p14:xfrm>
              <a:off x="0" y="0"/>
              <a:ext cx="0" cy="0"/>
            </p14:xfrm>
          </p:contentPart>
        </mc:Choice>
        <mc:Fallback>
          <p:sp>
            <p:nvSpPr>
              <p:cNvPr id="1048590" name=""/>
              <p:cNvSpPr/>
              <p:nvPr/>
            </p:nvSpPr>
            <p:spPr>
              <a:xfrm>
                <a:off x="0" y="0"/>
                <a:ext cx="0" cy="0"/>
              </a:xfrm>
            </p:spPr>
          </p:sp>
        </mc:Fallback>
      </mc:AlternateContent>
      <mc:AlternateContent xmlns:mc="http://schemas.openxmlformats.org/markup-compatibility/2006">
        <mc:Choice xmlns:p14="http://schemas.microsoft.com/office/powerpoint/2010/main" Requires="p14">
          <p:contentPart p14:bwMode="auto" r:id="rId5">
            <p14:nvContentPartPr>
              <p14:cNvPr id="1048591" name=""/>
              <p14:cNvContentPartPr/>
              <p14:nvPr/>
            </p14:nvContentPartPr>
            <p14:xfrm>
              <a:off x="0" y="0"/>
              <a:ext cx="0" cy="0"/>
            </p14:xfrm>
          </p:contentPart>
        </mc:Choice>
        <mc:Fallback>
          <p:sp>
            <p:nvSpPr>
              <p:cNvPr id="1048591" name=""/>
              <p:cNvSpPr/>
              <p:nvPr/>
            </p:nvSpPr>
            <p:spPr>
              <a:xfrm>
                <a:off x="0" y="0"/>
                <a:ext cx="0" cy="0"/>
              </a:xfrm>
            </p:spPr>
          </p:sp>
        </mc:Fallback>
      </mc:AlternateContent>
      <p:sp>
        <p:nvSpPr>
          <p:cNvPr id="1048592" name=""/>
          <p:cNvSpPr txBox="1"/>
          <p:nvPr/>
        </p:nvSpPr>
        <p:spPr>
          <a:xfrm>
            <a:off x="909147" y="1010211"/>
            <a:ext cx="7513983" cy="4193540"/>
          </a:xfrm>
          <a:prstGeom prst="rect"/>
        </p:spPr>
        <p:txBody>
          <a:bodyPr rtlCol="0" wrap="square">
            <a:spAutoFit/>
          </a:bodyPr>
          <a:p>
            <a:pPr>
              <a:spcBef>
                <a:spcPts val="0"/>
              </a:spcBef>
              <a:spcAft>
                <a:spcPts val="0"/>
              </a:spcAft>
            </a:pPr>
            <a:r>
              <a:rPr b="1" sz="2800" i="0">
                <a:solidFill>
                  <a:srgbClr val="000000"/>
                </a:solidFill>
                <a:latin typeface="Arial,sans-serif"/>
              </a:rPr>
              <a:t>Pendahuluan:</a:t>
            </a:r>
            <a:endParaRPr b="1" sz="2800">
              <a:solidFill>
                <a:srgbClr val="000000"/>
              </a:solidFill>
            </a:endParaRPr>
          </a:p>
          <a:p>
            <a:pPr>
              <a:spcBef>
                <a:spcPts val="0"/>
              </a:spcBef>
              <a:spcAft>
                <a:spcPts val="0"/>
              </a:spcAft>
            </a:pPr>
            <a:endParaRPr b="1" sz="2800">
              <a:solidFill>
                <a:srgbClr val="000000"/>
              </a:solidFill>
            </a:endParaRPr>
          </a:p>
          <a:p>
            <a:r>
              <a:rPr b="0" sz="2400" i="0">
                <a:solidFill>
                  <a:srgbClr val="000000"/>
                </a:solidFill>
                <a:latin typeface="Arial,sans-serif"/>
              </a:rPr>
              <a:t>Mengubah sikap seseorang akan</a:t>
            </a:r>
            <a:r>
              <a:rPr b="0" sz="2400" i="0">
                <a:solidFill>
                  <a:srgbClr val="FF0000"/>
                </a:solidFill>
                <a:latin typeface="Arial,sans-serif"/>
              </a:rPr>
              <a:t> </a:t>
            </a:r>
            <a:r>
              <a:rPr altLang="en" b="0" sz="2400" i="0" lang="en-US">
                <a:solidFill>
                  <a:srgbClr val="FF0000"/>
                </a:solidFill>
                <a:highlight>
                  <a:srgbClr val="FFFF00"/>
                </a:highlight>
                <a:latin typeface="Arial,sans-serif"/>
              </a:rPr>
              <a:t>memberi</a:t>
            </a:r>
            <a:r>
              <a:rPr altLang="en" b="0" sz="2400" i="0" lang="en-US">
                <a:solidFill>
                  <a:srgbClr val="FF0000"/>
                </a:solidFill>
                <a:highlight>
                  <a:srgbClr val="FFFF00"/>
                </a:highlight>
                <a:latin typeface="Arial,sans-serif"/>
              </a:rPr>
              <a:t> </a:t>
            </a:r>
            <a:r>
              <a:rPr b="0" sz="2400" i="0">
                <a:solidFill>
                  <a:srgbClr val="FF0000"/>
                </a:solidFill>
                <a:highlight>
                  <a:srgbClr val="FFFF00"/>
                </a:highlight>
                <a:latin typeface="Arial,sans-serif"/>
              </a:rPr>
              <a:t>peluang untuk kita lebih baik,</a:t>
            </a:r>
            <a:r>
              <a:rPr b="0" sz="2400" i="0">
                <a:solidFill>
                  <a:srgbClr val="000000"/>
                </a:solidFill>
                <a:highlight>
                  <a:srgbClr val="FFFF00"/>
                </a:highlight>
                <a:latin typeface="Arial,sans-serif"/>
              </a:rPr>
              <a:t> </a:t>
            </a:r>
            <a:r>
              <a:rPr b="0" sz="2400" i="0">
                <a:solidFill>
                  <a:srgbClr val="FF0000"/>
                </a:solidFill>
                <a:highlight>
                  <a:srgbClr val="FFFF00"/>
                </a:highlight>
                <a:latin typeface="Arial,sans-serif"/>
              </a:rPr>
              <a:t>mengubah sikap akan mengubah hidup </a:t>
            </a:r>
            <a:r>
              <a:rPr altLang="en" b="0" sz="2400" i="0" lang="en-US">
                <a:solidFill>
                  <a:srgbClr val="FF0000"/>
                </a:solidFill>
                <a:highlight>
                  <a:srgbClr val="FFFF00"/>
                </a:highlight>
                <a:latin typeface="Arial,sans-serif"/>
              </a:rPr>
              <a:t>kita,</a:t>
            </a:r>
            <a:r>
              <a:rPr altLang="en" b="0" sz="2400" i="0" lang="en-US">
                <a:solidFill>
                  <a:srgbClr val="000000"/>
                </a:solidFill>
                <a:highlight>
                  <a:srgbClr val="FFFF00"/>
                </a:highlight>
                <a:latin typeface="Arial,sans-serif"/>
              </a:rPr>
              <a:t> </a:t>
            </a:r>
            <a:r>
              <a:rPr b="0" sz="2400" i="0">
                <a:solidFill>
                  <a:srgbClr val="000000"/>
                </a:solidFill>
                <a:latin typeface="Arial,sans-serif"/>
              </a:rPr>
              <a:t>Emosi sekiranya tidak dikawal akan mengakibatkan perkara yang tidak baik da</a:t>
            </a:r>
            <a:r>
              <a:rPr b="0" sz="2400" i="0">
                <a:solidFill>
                  <a:srgbClr val="000000"/>
                </a:solidFill>
                <a:latin typeface="Arial,sans-serif"/>
              </a:rPr>
              <a:t>n petunjuk terbaik </a:t>
            </a:r>
            <a:r>
              <a:rPr b="0" sz="2400" i="0">
                <a:solidFill>
                  <a:srgbClr val="FF0000"/>
                </a:solidFill>
                <a:latin typeface="Arial,sans-serif"/>
              </a:rPr>
              <a:t>kehidupan seseorang bukanlah apa yang dikatakannya tetapi </a:t>
            </a:r>
            <a:r>
              <a:rPr b="0" sz="2400" i="0">
                <a:solidFill>
                  <a:srgbClr val="FF0000"/>
                </a:solidFill>
                <a:highlight>
                  <a:srgbClr val="FFFF00"/>
                </a:highlight>
                <a:latin typeface="Arial,sans-serif"/>
              </a:rPr>
              <a:t>bagaimana seseorang itu </a:t>
            </a:r>
            <a:r>
              <a:rPr altLang="en" b="0" sz="2400" i="0" lang="en-US">
                <a:solidFill>
                  <a:srgbClr val="FF0000"/>
                </a:solidFill>
                <a:highlight>
                  <a:srgbClr val="FFFF00"/>
                </a:highlight>
                <a:latin typeface="Arial,sans-serif"/>
              </a:rPr>
              <a:t>berkelaku</a:t>
            </a:r>
            <a:r>
              <a:rPr altLang="en" b="0" sz="2400" i="0" lang="en-US">
                <a:solidFill>
                  <a:srgbClr val="FF0000"/>
                </a:solidFill>
                <a:highlight>
                  <a:srgbClr val="FFFF00"/>
                </a:highlight>
                <a:latin typeface="Arial,sans-serif"/>
              </a:rPr>
              <a:t>a</a:t>
            </a:r>
            <a:r>
              <a:rPr altLang="en" b="0" sz="2400" i="0" lang="en-US">
                <a:solidFill>
                  <a:srgbClr val="FF0000"/>
                </a:solidFill>
                <a:highlight>
                  <a:srgbClr val="FFFF00"/>
                </a:highlight>
                <a:latin typeface="Arial,sans-serif"/>
              </a:rPr>
              <a:t>n,</a:t>
            </a:r>
            <a:r>
              <a:rPr altLang="en" b="0" sz="2400" i="0" lang="en-US">
                <a:solidFill>
                  <a:srgbClr val="000000"/>
                </a:solidFill>
                <a:highlight>
                  <a:srgbClr val="FFFF00"/>
                </a:highlight>
                <a:latin typeface="Arial,sans-serif"/>
              </a:rPr>
              <a:t> </a:t>
            </a:r>
            <a:r>
              <a:rPr altLang="en" b="0" sz="2400" i="0" lang="en-US">
                <a:solidFill>
                  <a:srgbClr val="FF0000"/>
                </a:solidFill>
                <a:highlight>
                  <a:srgbClr val="FFFF00"/>
                </a:highlight>
                <a:latin typeface="Arial,sans-serif"/>
              </a:rPr>
              <a:t> </a:t>
            </a:r>
            <a:r>
              <a:rPr b="0" sz="2400" i="0">
                <a:solidFill>
                  <a:srgbClr val="FF0000"/>
                </a:solidFill>
              </a:rPr>
              <a:t/>
            </a:r>
            <a:r>
              <a:rPr b="0" sz="2400" i="0">
                <a:solidFill>
                  <a:srgbClr val="FF0000"/>
                </a:solidFill>
                <a:highlight>
                  <a:srgbClr val="FFFF00"/>
                </a:highlight>
                <a:latin typeface="Arial,sans-serif"/>
              </a:rPr>
              <a:t>pengawalan </a:t>
            </a:r>
            <a:r>
              <a:rPr altLang="en" b="0" sz="2400" i="0" lang="en-US">
                <a:solidFill>
                  <a:srgbClr val="FF0000"/>
                </a:solidFill>
                <a:highlight>
                  <a:srgbClr val="FFFF00"/>
                </a:highlight>
                <a:latin typeface="Arial,sans-serif"/>
              </a:rPr>
              <a:t>diri</a:t>
            </a:r>
            <a:r>
              <a:rPr altLang="en" b="0" sz="2400" i="0" lang="en-US">
                <a:solidFill>
                  <a:srgbClr val="000000"/>
                </a:solidFill>
                <a:highlight>
                  <a:srgbClr val="FFFF00"/>
                </a:highlight>
                <a:latin typeface="Arial,sans-serif"/>
              </a:rPr>
              <a:t> </a:t>
            </a:r>
            <a:r>
              <a:rPr b="0" sz="2400" i="0">
                <a:solidFill>
                  <a:srgbClr val="000000"/>
                </a:solidFill>
                <a:latin typeface="Arial,sans-serif"/>
              </a:rPr>
              <a:t>adalah cara untuk mengatasi emosi yang merosakkan</a:t>
            </a:r>
            <a:r>
              <a:rPr altLang="en" b="0" sz="2400" i="0" lang="en-US">
                <a:solidFill>
                  <a:srgbClr val="000000"/>
                </a:solidFill>
                <a:latin typeface="Arial,sans-serif"/>
              </a:rPr>
              <a:t>.</a:t>
            </a:r>
            <a:endParaRPr altLang="en-US" sz="2800" lang="zh-CN">
              <a:solidFill>
                <a:srgbClr val="000000"/>
              </a:solidFill>
            </a:endParaRPr>
          </a:p>
          <a:p>
            <a:r>
              <a:rPr sz="2800" lang="en-MY">
                <a:solidFill>
                  <a:srgbClr val="000000"/>
                </a:solidFill>
              </a:rPr>
              <a:t/>
            </a:r>
            <a:endParaRPr sz="2800" lang="en-MY">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3" name=""/>
        <p:cNvGrpSpPr/>
        <p:nvPr/>
      </p:nvGrpSpPr>
      <p:grpSpPr>
        <a:xfrm>
          <a:off x="0" y="0"/>
          <a:ext cx="0" cy="0"/>
          <a:chOff x="0" y="0"/>
          <a:chExt cx="0" cy="0"/>
        </a:xfrm>
      </p:grpSpPr>
      <p:sp>
        <p:nvSpPr>
          <p:cNvPr id="1048594" name=""/>
          <p:cNvSpPr>
            <a:spLocks noGrp="1"/>
          </p:cNvSpPr>
          <p:nvPr>
            <p:ph type="title"/>
          </p:nvPr>
        </p:nvSpPr>
        <p:spPr/>
        <p:txBody>
          <a:bodyPr/>
          <a:p>
            <a:r>
              <a:rPr altLang="en" sz="2800" lang="en-US"/>
              <a:t>Sikap</a:t>
            </a:r>
            <a:r>
              <a:rPr altLang="en" sz="2800" lang="en-US"/>
              <a:t> </a:t>
            </a:r>
            <a:r>
              <a:rPr altLang="en" sz="2800" lang="en-US"/>
              <a:t>&amp;</a:t>
            </a:r>
            <a:r>
              <a:rPr altLang="en" sz="2800" lang="en-US"/>
              <a:t> </a:t>
            </a:r>
            <a:r>
              <a:rPr altLang="en" sz="2800" lang="en-US"/>
              <a:t>T</a:t>
            </a:r>
            <a:r>
              <a:rPr altLang="en" sz="2800" lang="en-US"/>
              <a:t>i</a:t>
            </a:r>
            <a:r>
              <a:rPr altLang="en" sz="2800" lang="en-US"/>
              <a:t>n</a:t>
            </a:r>
            <a:r>
              <a:rPr altLang="en" sz="2800" lang="en-US"/>
              <a:t>g</a:t>
            </a:r>
            <a:r>
              <a:rPr altLang="en" sz="2800" lang="en-US"/>
              <a:t>k</a:t>
            </a:r>
            <a:r>
              <a:rPr altLang="en" sz="2800" lang="en-US"/>
              <a:t>a</a:t>
            </a:r>
            <a:r>
              <a:rPr altLang="en" sz="2800" lang="en-US"/>
              <a:t>h</a:t>
            </a:r>
            <a:r>
              <a:rPr altLang="en" sz="2800" lang="en-US"/>
              <a:t>l</a:t>
            </a:r>
            <a:r>
              <a:rPr altLang="en" sz="2800" lang="en-US"/>
              <a:t>a</a:t>
            </a:r>
            <a:r>
              <a:rPr altLang="en" sz="2800" lang="en-US"/>
              <a:t>k</a:t>
            </a:r>
            <a:r>
              <a:rPr altLang="en" sz="2800" lang="en-US"/>
              <a:t>u</a:t>
            </a:r>
            <a:endParaRPr sz="2800" lang="en-MY"/>
          </a:p>
        </p:txBody>
      </p:sp>
      <p:sp>
        <p:nvSpPr>
          <p:cNvPr id="1048595" name=""/>
          <p:cNvSpPr>
            <a:spLocks noGrp="1"/>
          </p:cNvSpPr>
          <p:nvPr>
            <p:ph idx="1"/>
          </p:nvPr>
        </p:nvSpPr>
        <p:spPr>
          <a:xfrm>
            <a:off x="753224" y="1496349"/>
            <a:ext cx="7886700" cy="4351338"/>
          </a:xfrm>
        </p:spPr>
        <p:txBody>
          <a:bodyPr/>
          <a:p>
            <a:r>
              <a:rPr altLang="en" sz="2000" lang="en-US"/>
              <a:t>Ada</a:t>
            </a:r>
            <a:r>
              <a:rPr altLang="en" sz="2000" lang="en-US"/>
              <a:t> </a:t>
            </a:r>
            <a:r>
              <a:rPr altLang="en" sz="2000" lang="en-US"/>
              <a:t>2</a:t>
            </a:r>
            <a:r>
              <a:rPr altLang="en" sz="2000" lang="en-US"/>
              <a:t> </a:t>
            </a:r>
            <a:r>
              <a:rPr altLang="en" sz="2000" lang="en-US"/>
              <a:t>bahagian</a:t>
            </a:r>
            <a:r>
              <a:rPr altLang="en" sz="2000" lang="en-US"/>
              <a:t> </a:t>
            </a:r>
            <a:r>
              <a:rPr altLang="en" sz="2000" lang="en-US"/>
              <a:t>untuk</a:t>
            </a:r>
            <a:r>
              <a:rPr altLang="en" sz="2000" lang="en-US"/>
              <a:t> </a:t>
            </a:r>
            <a:r>
              <a:rPr altLang="en" sz="2000" lang="en-US"/>
              <a:t>kita</a:t>
            </a:r>
            <a:r>
              <a:rPr altLang="en" sz="2000" lang="en-US"/>
              <a:t> </a:t>
            </a:r>
            <a:r>
              <a:rPr altLang="en" sz="2000" lang="en-US"/>
              <a:t>menjadi</a:t>
            </a:r>
            <a:r>
              <a:rPr altLang="en" sz="2000" lang="en-US"/>
              <a:t> </a:t>
            </a:r>
            <a:r>
              <a:rPr altLang="en" sz="2000" lang="en-US"/>
              <a:t>lebih</a:t>
            </a:r>
            <a:r>
              <a:rPr altLang="en" sz="2000" lang="en-US"/>
              <a:t> </a:t>
            </a:r>
            <a:r>
              <a:rPr altLang="en" sz="2000" lang="en-US"/>
              <a:t>baik</a:t>
            </a:r>
            <a:r>
              <a:rPr altLang="en" sz="2000" lang="en-US"/>
              <a:t> </a:t>
            </a:r>
            <a:r>
              <a:rPr altLang="en" sz="2000" lang="en-US"/>
              <a:t>(</a:t>
            </a:r>
            <a:r>
              <a:rPr altLang="en" sz="2000" lang="en-US"/>
              <a:t>Self</a:t>
            </a:r>
            <a:r>
              <a:rPr altLang="en" sz="2000" lang="en-US"/>
              <a:t> </a:t>
            </a:r>
            <a:r>
              <a:rPr altLang="en" sz="2000" lang="en-US"/>
              <a:t>Improvement</a:t>
            </a:r>
            <a:r>
              <a:rPr altLang="en" sz="2000" lang="en-US"/>
              <a:t>)</a:t>
            </a:r>
            <a:endParaRPr sz="2000" lang="en-MY"/>
          </a:p>
          <a:p>
            <a:r>
              <a:rPr altLang="en" sz="2000" lang="en-US"/>
              <a:t>(</a:t>
            </a:r>
            <a:r>
              <a:rPr altLang="en" sz="2000" lang="en-US"/>
              <a:t>1</a:t>
            </a:r>
            <a:r>
              <a:rPr altLang="en" sz="2000" lang="en-US"/>
              <a:t>)</a:t>
            </a:r>
            <a:r>
              <a:rPr altLang="en" sz="2000" lang="en-US"/>
              <a:t> </a:t>
            </a:r>
            <a:r>
              <a:rPr altLang="en" sz="2000" lang="en-US"/>
              <a:t>Internal</a:t>
            </a:r>
            <a:r>
              <a:rPr altLang="en" sz="2000" lang="en-US"/>
              <a:t> </a:t>
            </a:r>
            <a:r>
              <a:rPr altLang="en" sz="2000" lang="en-US"/>
              <a:t>-</a:t>
            </a:r>
            <a:r>
              <a:rPr altLang="en" sz="2000" lang="en-US"/>
              <a:t> </a:t>
            </a:r>
            <a:r>
              <a:rPr altLang="en" sz="2000" lang="en-US">
                <a:solidFill>
                  <a:srgbClr val="FF0000"/>
                </a:solidFill>
              </a:rPr>
              <a:t>S</a:t>
            </a:r>
            <a:r>
              <a:rPr altLang="en" sz="2000" lang="en-US">
                <a:solidFill>
                  <a:srgbClr val="FF0000"/>
                </a:solidFill>
              </a:rPr>
              <a:t>i</a:t>
            </a:r>
            <a:r>
              <a:rPr altLang="en" sz="2000" lang="en-US">
                <a:solidFill>
                  <a:srgbClr val="FF0000"/>
                </a:solidFill>
              </a:rPr>
              <a:t>k</a:t>
            </a:r>
            <a:r>
              <a:rPr altLang="en" sz="2000" lang="en-US">
                <a:solidFill>
                  <a:srgbClr val="FF0000"/>
                </a:solidFill>
              </a:rPr>
              <a:t>a</a:t>
            </a:r>
            <a:r>
              <a:rPr altLang="en" sz="2000" lang="en-US">
                <a:solidFill>
                  <a:srgbClr val="FF0000"/>
                </a:solidFill>
              </a:rPr>
              <a:t>p</a:t>
            </a:r>
            <a:endParaRPr sz="2000" lang="en-MY">
              <a:solidFill>
                <a:srgbClr val="FF0000"/>
              </a:solidFill>
            </a:endParaRPr>
          </a:p>
          <a:p>
            <a:r>
              <a:rPr altLang="en" sz="2000" lang="en-US"/>
              <a:t>(</a:t>
            </a:r>
            <a:r>
              <a:rPr altLang="en" sz="2000" lang="en-US"/>
              <a:t>2</a:t>
            </a:r>
            <a:r>
              <a:rPr altLang="en" sz="2000" lang="en-US"/>
              <a:t>)</a:t>
            </a:r>
            <a:r>
              <a:rPr altLang="en" sz="2000" lang="en-US"/>
              <a:t> </a:t>
            </a:r>
            <a:r>
              <a:rPr altLang="en" sz="2000" lang="en-US"/>
              <a:t>External</a:t>
            </a:r>
            <a:r>
              <a:rPr altLang="en" sz="2000" lang="en-US"/>
              <a:t> </a:t>
            </a:r>
            <a:r>
              <a:rPr altLang="en" sz="2000" lang="en-US"/>
              <a:t>-</a:t>
            </a:r>
            <a:r>
              <a:rPr altLang="en" sz="2000" lang="en-US">
                <a:solidFill>
                  <a:srgbClr val="FF0000"/>
                </a:solidFill>
              </a:rPr>
              <a:t> </a:t>
            </a:r>
            <a:r>
              <a:rPr altLang="en" sz="2000" lang="en-US">
                <a:solidFill>
                  <a:srgbClr val="FF0000"/>
                </a:solidFill>
              </a:rPr>
              <a:t>T</a:t>
            </a:r>
            <a:r>
              <a:rPr altLang="en" sz="2000" lang="en-US">
                <a:solidFill>
                  <a:srgbClr val="FF0000"/>
                </a:solidFill>
              </a:rPr>
              <a:t>i</a:t>
            </a:r>
            <a:r>
              <a:rPr altLang="en" sz="2000" lang="en-US">
                <a:solidFill>
                  <a:srgbClr val="FF0000"/>
                </a:solidFill>
              </a:rPr>
              <a:t>n</a:t>
            </a:r>
            <a:r>
              <a:rPr altLang="en" sz="2000" lang="en-US">
                <a:solidFill>
                  <a:srgbClr val="FF0000"/>
                </a:solidFill>
              </a:rPr>
              <a:t>g</a:t>
            </a:r>
            <a:r>
              <a:rPr altLang="en" sz="2000" lang="en-US">
                <a:solidFill>
                  <a:srgbClr val="FF0000"/>
                </a:solidFill>
              </a:rPr>
              <a:t>k</a:t>
            </a:r>
            <a:r>
              <a:rPr altLang="en" sz="2000" lang="en-US">
                <a:solidFill>
                  <a:srgbClr val="FF0000"/>
                </a:solidFill>
              </a:rPr>
              <a:t>a</a:t>
            </a:r>
            <a:r>
              <a:rPr altLang="en" sz="2000" lang="en-US">
                <a:solidFill>
                  <a:srgbClr val="FF0000"/>
                </a:solidFill>
              </a:rPr>
              <a:t>h</a:t>
            </a:r>
            <a:r>
              <a:rPr altLang="en" sz="2000" lang="en-US">
                <a:solidFill>
                  <a:srgbClr val="FF0000"/>
                </a:solidFill>
              </a:rPr>
              <a:t>l</a:t>
            </a:r>
            <a:r>
              <a:rPr altLang="en" sz="2000" lang="en-US">
                <a:solidFill>
                  <a:srgbClr val="FF0000"/>
                </a:solidFill>
              </a:rPr>
              <a:t>a</a:t>
            </a:r>
            <a:r>
              <a:rPr altLang="en" sz="2000" lang="en-US">
                <a:solidFill>
                  <a:srgbClr val="FF0000"/>
                </a:solidFill>
              </a:rPr>
              <a:t>k</a:t>
            </a:r>
            <a:r>
              <a:rPr altLang="en" sz="2000" lang="en-US">
                <a:solidFill>
                  <a:srgbClr val="FF0000"/>
                </a:solidFill>
              </a:rPr>
              <a:t>u</a:t>
            </a:r>
            <a:endParaRPr sz="2000" lang="en-MY">
              <a:solidFill>
                <a:srgbClr val="FF0000"/>
              </a:solidFill>
            </a:endParaRPr>
          </a:p>
          <a:p>
            <a:r>
              <a:rPr altLang="en" b="1" sz="2000" lang="en-US"/>
              <a:t>Sikap</a:t>
            </a:r>
            <a:r>
              <a:rPr altLang="en" b="1" sz="2000" lang="en-US"/>
              <a:t>:</a:t>
            </a:r>
            <a:r>
              <a:rPr altLang="en" sz="2000" lang="en-US"/>
              <a:t> </a:t>
            </a:r>
            <a:r>
              <a:rPr altLang="en" sz="2000" lang="en-US"/>
              <a:t> </a:t>
            </a:r>
            <a:r>
              <a:rPr altLang="en" sz="2000" lang="en-US"/>
              <a:t>Merujuk</a:t>
            </a:r>
            <a:r>
              <a:rPr altLang="en" sz="2000" lang="en-US"/>
              <a:t> </a:t>
            </a:r>
            <a:r>
              <a:rPr altLang="en" sz="2000" lang="en-US"/>
              <a:t>kepada</a:t>
            </a:r>
            <a:r>
              <a:rPr altLang="en" sz="2000" lang="en-US"/>
              <a:t> </a:t>
            </a:r>
            <a:r>
              <a:rPr altLang="en" sz="2000" lang="en-US"/>
              <a:t>rangkaia</a:t>
            </a:r>
            <a:r>
              <a:rPr altLang="en" sz="2000" lang="en-US"/>
              <a:t>n</a:t>
            </a:r>
            <a:r>
              <a:rPr altLang="en" sz="2000" lang="en-US"/>
              <a:t> </a:t>
            </a:r>
            <a:r>
              <a:rPr altLang="en" sz="2000" lang="en-US"/>
              <a:t>ciri2</a:t>
            </a:r>
            <a:r>
              <a:rPr altLang="en" sz="2000" lang="en-US"/>
              <a:t>(</a:t>
            </a:r>
            <a:r>
              <a:rPr altLang="en" sz="2000" lang="en-US"/>
              <a:t> </a:t>
            </a:r>
            <a:r>
              <a:rPr altLang="en" sz="2000" lang="en-US"/>
              <a:t>nilai2</a:t>
            </a:r>
            <a:r>
              <a:rPr altLang="en" sz="2000" lang="en-US"/>
              <a:t> </a:t>
            </a:r>
            <a:r>
              <a:rPr altLang="en" sz="2000" lang="en-US"/>
              <a:t>agama,</a:t>
            </a:r>
            <a:r>
              <a:rPr altLang="en" sz="2000" lang="en-US"/>
              <a:t> </a:t>
            </a:r>
            <a:r>
              <a:rPr altLang="en" sz="2000" lang="en-US"/>
              <a:t>moral,</a:t>
            </a:r>
            <a:r>
              <a:rPr altLang="en" sz="2000" lang="en-US"/>
              <a:t> </a:t>
            </a:r>
            <a:r>
              <a:rPr altLang="en" sz="2000" lang="en-US"/>
              <a:t>etika,</a:t>
            </a:r>
            <a:r>
              <a:rPr altLang="en" sz="2000" lang="en-US"/>
              <a:t> </a:t>
            </a:r>
            <a:r>
              <a:rPr altLang="en" sz="2000" lang="en-US"/>
              <a:t>keadilan,</a:t>
            </a:r>
            <a:r>
              <a:rPr altLang="en" sz="2000" lang="en-US"/>
              <a:t> </a:t>
            </a:r>
            <a:r>
              <a:rPr altLang="en" sz="2000" lang="en-US"/>
              <a:t>kesedaran,</a:t>
            </a:r>
            <a:r>
              <a:rPr altLang="en" sz="2000" lang="en-US"/>
              <a:t> </a:t>
            </a:r>
            <a:r>
              <a:rPr altLang="en" sz="2000" lang="en-US"/>
              <a:t>kebaikan,</a:t>
            </a:r>
            <a:r>
              <a:rPr altLang="en" sz="2000" lang="en-US"/>
              <a:t> </a:t>
            </a:r>
            <a:r>
              <a:rPr altLang="en" sz="2000" lang="en-US"/>
              <a:t>empati,</a:t>
            </a:r>
            <a:r>
              <a:rPr altLang="en" sz="2000" lang="en-US"/>
              <a:t> </a:t>
            </a:r>
            <a:r>
              <a:rPr altLang="en" sz="2000" lang="en-US"/>
              <a:t>kemurahan</a:t>
            </a:r>
            <a:r>
              <a:rPr altLang="en" sz="2000" lang="en-US"/>
              <a:t> </a:t>
            </a:r>
            <a:r>
              <a:rPr altLang="en" sz="2000" lang="en-US"/>
              <a:t>dll</a:t>
            </a:r>
            <a:r>
              <a:rPr altLang="en" sz="2000" lang="en-US"/>
              <a:t>)</a:t>
            </a:r>
            <a:r>
              <a:rPr altLang="en" sz="2000" lang="en-US"/>
              <a:t> </a:t>
            </a:r>
            <a:r>
              <a:rPr altLang="en" sz="2000" lang="en-US"/>
              <a:t>yang</a:t>
            </a:r>
            <a:r>
              <a:rPr altLang="en" sz="2000" lang="en-US"/>
              <a:t> </a:t>
            </a:r>
            <a:r>
              <a:rPr altLang="en" sz="2000" lang="en-US"/>
              <a:t>membentuk</a:t>
            </a:r>
            <a:r>
              <a:rPr altLang="en" sz="2000" lang="en-US"/>
              <a:t> </a:t>
            </a:r>
            <a:r>
              <a:rPr altLang="en" sz="2000" lang="en-US"/>
              <a:t>diri</a:t>
            </a:r>
            <a:r>
              <a:rPr altLang="en" sz="2000" lang="en-US"/>
              <a:t> </a:t>
            </a:r>
            <a:r>
              <a:rPr altLang="en" sz="2000" lang="en-US"/>
              <a:t>k</a:t>
            </a:r>
            <a:r>
              <a:rPr altLang="en" sz="2000" lang="en-US"/>
              <a:t>i</a:t>
            </a:r>
            <a:r>
              <a:rPr altLang="en" sz="2000" lang="en-US"/>
              <a:t>t</a:t>
            </a:r>
            <a:r>
              <a:rPr altLang="en" sz="2000" lang="en-US"/>
              <a:t>a</a:t>
            </a:r>
            <a:r>
              <a:rPr altLang="en" sz="2000" lang="en-US"/>
              <a:t> </a:t>
            </a:r>
            <a:r>
              <a:rPr altLang="en" sz="2000" lang="en-US"/>
              <a:t>dan</a:t>
            </a:r>
            <a:r>
              <a:rPr altLang="en" sz="2000" lang="en-US"/>
              <a:t> </a:t>
            </a:r>
            <a:r>
              <a:rPr altLang="en" sz="2000" lang="en-US"/>
              <a:t>sangat</a:t>
            </a:r>
            <a:r>
              <a:rPr altLang="en" sz="2000" lang="en-US"/>
              <a:t> </a:t>
            </a:r>
            <a:r>
              <a:rPr altLang="en" sz="2000" lang="en-US"/>
              <a:t>mempengaruhi</a:t>
            </a:r>
            <a:r>
              <a:rPr altLang="en" sz="2000" lang="en-US"/>
              <a:t> </a:t>
            </a:r>
            <a:r>
              <a:rPr altLang="en" sz="2000" lang="en-US"/>
              <a:t>bagaimana</a:t>
            </a:r>
            <a:r>
              <a:rPr altLang="en" sz="2000" lang="en-US"/>
              <a:t> </a:t>
            </a:r>
            <a:r>
              <a:rPr altLang="en" sz="2000" lang="en-US"/>
              <a:t>kita</a:t>
            </a:r>
            <a:r>
              <a:rPr altLang="en" sz="2000" lang="en-US"/>
              <a:t> </a:t>
            </a:r>
            <a:r>
              <a:rPr altLang="en" sz="2000" lang="en-US"/>
              <a:t>mengambil</a:t>
            </a:r>
            <a:r>
              <a:rPr altLang="en" sz="2000" lang="en-US"/>
              <a:t> </a:t>
            </a:r>
            <a:r>
              <a:rPr altLang="en" sz="2000" lang="en-US"/>
              <a:t>keputusan</a:t>
            </a:r>
            <a:r>
              <a:rPr altLang="en" sz="2000" lang="en-US"/>
              <a:t> </a:t>
            </a:r>
            <a:r>
              <a:rPr altLang="en" sz="2000" lang="en-US"/>
              <a:t>dalam</a:t>
            </a:r>
            <a:r>
              <a:rPr altLang="en" sz="2000" lang="en-US"/>
              <a:t> </a:t>
            </a:r>
            <a:r>
              <a:rPr altLang="en" sz="2000" lang="en-US"/>
              <a:t>berbagai</a:t>
            </a:r>
            <a:r>
              <a:rPr altLang="en" sz="2000" lang="en-US"/>
              <a:t> </a:t>
            </a:r>
            <a:r>
              <a:rPr altLang="en" sz="2000" lang="en-US"/>
              <a:t>s</a:t>
            </a:r>
            <a:r>
              <a:rPr altLang="en" sz="2000" lang="en-US"/>
              <a:t>i</a:t>
            </a:r>
            <a:r>
              <a:rPr altLang="en" sz="2000" lang="en-US"/>
              <a:t>t</a:t>
            </a:r>
            <a:r>
              <a:rPr altLang="en" sz="2000" lang="en-US"/>
              <a:t>u</a:t>
            </a:r>
            <a:r>
              <a:rPr altLang="en" sz="2000" lang="en-US"/>
              <a:t>a</a:t>
            </a:r>
            <a:r>
              <a:rPr altLang="en" sz="2000" lang="en-US"/>
              <a:t>s</a:t>
            </a:r>
            <a:r>
              <a:rPr altLang="en" sz="2000" lang="en-US"/>
              <a:t>i</a:t>
            </a:r>
            <a:endParaRPr sz="2000" lang="en-MY"/>
          </a:p>
          <a:p>
            <a:r>
              <a:rPr altLang="en" b="1" sz="2000" lang="en-US"/>
              <a:t>Tingkahlaku</a:t>
            </a:r>
            <a:r>
              <a:rPr altLang="en" sz="2000" lang="en-US"/>
              <a:t>:</a:t>
            </a:r>
            <a:r>
              <a:rPr altLang="en" sz="2000" lang="en-US"/>
              <a:t> </a:t>
            </a:r>
            <a:r>
              <a:rPr altLang="en" sz="2000" lang="en-US"/>
              <a:t>Merujuk</a:t>
            </a:r>
            <a:r>
              <a:rPr altLang="en" sz="2000" lang="en-US"/>
              <a:t> </a:t>
            </a:r>
            <a:r>
              <a:rPr altLang="en" sz="2000" lang="en-US"/>
              <a:t>kepada</a:t>
            </a:r>
            <a:r>
              <a:rPr altLang="en" sz="2000" lang="en-US"/>
              <a:t> </a:t>
            </a:r>
            <a:r>
              <a:rPr altLang="en" sz="2000" lang="en-US"/>
              <a:t>tindakan</a:t>
            </a:r>
            <a:r>
              <a:rPr altLang="en" sz="2000" lang="en-US"/>
              <a:t> </a:t>
            </a:r>
            <a:r>
              <a:rPr altLang="en" sz="2000" lang="en-US"/>
              <a:t>dan</a:t>
            </a:r>
            <a:r>
              <a:rPr altLang="en" sz="2000" lang="en-US"/>
              <a:t> </a:t>
            </a:r>
            <a:r>
              <a:rPr altLang="en" sz="2000" lang="en-US"/>
              <a:t>reaksi</a:t>
            </a:r>
            <a:r>
              <a:rPr altLang="en" sz="2000" lang="en-US"/>
              <a:t> </a:t>
            </a:r>
            <a:r>
              <a:rPr altLang="en" sz="2000" lang="en-US"/>
              <a:t>yang</a:t>
            </a:r>
            <a:r>
              <a:rPr altLang="en" sz="2000" lang="en-US"/>
              <a:t> </a:t>
            </a:r>
            <a:r>
              <a:rPr altLang="en" sz="2000" lang="en-US"/>
              <a:t>kita</a:t>
            </a:r>
            <a:r>
              <a:rPr altLang="en" sz="2000" lang="en-US"/>
              <a:t> </a:t>
            </a:r>
            <a:r>
              <a:rPr altLang="en" sz="2000" lang="en-US"/>
              <a:t>tunjukkan</a:t>
            </a:r>
            <a:r>
              <a:rPr altLang="en" sz="2000" lang="en-US"/>
              <a:t> </a:t>
            </a:r>
            <a:r>
              <a:rPr altLang="en" sz="2000" lang="en-US"/>
              <a:t>dalam</a:t>
            </a:r>
            <a:r>
              <a:rPr altLang="en" sz="2000" lang="en-US"/>
              <a:t> </a:t>
            </a:r>
            <a:r>
              <a:rPr altLang="en" sz="2000" lang="en-US"/>
              <a:t>berbagai</a:t>
            </a:r>
            <a:r>
              <a:rPr altLang="en" sz="2000" lang="en-US"/>
              <a:t> </a:t>
            </a:r>
            <a:r>
              <a:rPr altLang="en" sz="2000" lang="en-US"/>
              <a:t>s</a:t>
            </a:r>
            <a:r>
              <a:rPr altLang="en" sz="2000" lang="en-US"/>
              <a:t>i</a:t>
            </a:r>
            <a:r>
              <a:rPr altLang="en" sz="2000" lang="en-US"/>
              <a:t>t</a:t>
            </a:r>
            <a:r>
              <a:rPr altLang="en" sz="2000" lang="en-US"/>
              <a:t>u</a:t>
            </a:r>
            <a:r>
              <a:rPr altLang="en" sz="2000" lang="en-US"/>
              <a:t>a</a:t>
            </a:r>
            <a:r>
              <a:rPr altLang="en" sz="2000" lang="en-US"/>
              <a:t>s</a:t>
            </a:r>
            <a:r>
              <a:rPr altLang="en" sz="2000" lang="en-US"/>
              <a:t>i</a:t>
            </a:r>
            <a:endParaRPr sz="2000" lang="en-MY"/>
          </a:p>
          <a:p>
            <a:r>
              <a:rPr altLang="en" b="1" sz="2000" lang="en-US"/>
              <a:t>Emosi</a:t>
            </a:r>
            <a:r>
              <a:rPr altLang="en" b="1" sz="2000" lang="en-US"/>
              <a:t>:</a:t>
            </a:r>
            <a:r>
              <a:rPr altLang="en" sz="2000" lang="en-US"/>
              <a:t> </a:t>
            </a:r>
            <a:r>
              <a:rPr altLang="en" sz="2000" lang="en-US"/>
              <a:t>S</a:t>
            </a:r>
            <a:r>
              <a:rPr altLang="en" sz="2000" lang="en-US"/>
              <a:t>uatu</a:t>
            </a:r>
            <a:r>
              <a:rPr altLang="en" sz="2000" lang="en-US"/>
              <a:t> </a:t>
            </a:r>
            <a:r>
              <a:rPr altLang="en" sz="2000" lang="en-US"/>
              <a:t>ekpresi</a:t>
            </a:r>
            <a:r>
              <a:rPr altLang="en" sz="2000" lang="en-US"/>
              <a:t> </a:t>
            </a:r>
            <a:r>
              <a:rPr altLang="en" sz="2000" lang="en-US"/>
              <a:t>perasaan</a:t>
            </a:r>
            <a:r>
              <a:rPr altLang="en" sz="2000" lang="en-US"/>
              <a:t> </a:t>
            </a:r>
            <a:r>
              <a:rPr altLang="en" sz="2000" lang="en-US"/>
              <a:t>atau</a:t>
            </a:r>
            <a:r>
              <a:rPr altLang="en" sz="2000" lang="en-US"/>
              <a:t> </a:t>
            </a:r>
            <a:r>
              <a:rPr altLang="en" sz="2000" lang="en-US"/>
              <a:t>naluri</a:t>
            </a:r>
            <a:r>
              <a:rPr altLang="en" sz="2000" lang="en-US"/>
              <a:t> </a:t>
            </a:r>
            <a:r>
              <a:rPr altLang="en" sz="2000" lang="en-US"/>
              <a:t>yg</a:t>
            </a:r>
            <a:r>
              <a:rPr altLang="en" sz="2000" lang="en-US"/>
              <a:t> </a:t>
            </a:r>
            <a:r>
              <a:rPr altLang="en" sz="2000" lang="en-US"/>
              <a:t>kuat</a:t>
            </a:r>
            <a:r>
              <a:rPr altLang="en" sz="2000" lang="en-US"/>
              <a:t> </a:t>
            </a:r>
            <a:r>
              <a:rPr altLang="en" sz="2000" lang="en-US"/>
              <a:t>seperti</a:t>
            </a:r>
            <a:r>
              <a:rPr altLang="en" sz="2000" lang="en-US"/>
              <a:t> </a:t>
            </a:r>
            <a:r>
              <a:rPr altLang="en" sz="2000" lang="en-US"/>
              <a:t>gembira,</a:t>
            </a:r>
            <a:r>
              <a:rPr altLang="en" sz="2000" lang="en-US"/>
              <a:t> </a:t>
            </a:r>
            <a:r>
              <a:rPr altLang="en" sz="2000" lang="en-US"/>
              <a:t>sedih,</a:t>
            </a:r>
            <a:r>
              <a:rPr altLang="en" sz="2000" lang="en-US"/>
              <a:t> </a:t>
            </a:r>
            <a:r>
              <a:rPr altLang="en" sz="2000" lang="en-US"/>
              <a:t>marah,</a:t>
            </a:r>
            <a:r>
              <a:rPr altLang="en" sz="2000" lang="en-US"/>
              <a:t> </a:t>
            </a:r>
            <a:r>
              <a:rPr altLang="en" sz="2000" lang="en-US"/>
              <a:t>sayang,</a:t>
            </a:r>
            <a:r>
              <a:rPr altLang="en" sz="2000" lang="en-US"/>
              <a:t> </a:t>
            </a:r>
            <a:r>
              <a:rPr altLang="en" sz="2000" lang="en-US"/>
              <a:t>cemburu</a:t>
            </a:r>
            <a:r>
              <a:rPr altLang="en" sz="2000" lang="en-US"/>
              <a:t> </a:t>
            </a:r>
            <a:r>
              <a:rPr altLang="en" sz="2000" lang="en-US"/>
              <a:t>dll</a:t>
            </a:r>
            <a:endParaRPr sz="2000" lang="en-MY"/>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6" name=""/>
        <p:cNvGrpSpPr/>
        <p:nvPr/>
      </p:nvGrpSpPr>
      <p:grpSpPr>
        <a:xfrm>
          <a:off x="0" y="0"/>
          <a:ext cx="0" cy="0"/>
          <a:chOff x="0" y="0"/>
          <a:chExt cx="0" cy="0"/>
        </a:xfrm>
      </p:grpSpPr>
      <p:pic>
        <p:nvPicPr>
          <p:cNvPr id="2097152" name=""/>
          <p:cNvPicPr>
            <a:picLocks/>
          </p:cNvPicPr>
          <p:nvPr/>
        </p:nvPicPr>
        <p:blipFill>
          <a:blip xmlns:r="http://schemas.openxmlformats.org/officeDocument/2006/relationships" r:embed="rId2"/>
          <a:stretch>
            <a:fillRect/>
          </a:stretch>
        </p:blipFill>
        <p:spPr>
          <a:xfrm rot="0">
            <a:off x="273006" y="303603"/>
            <a:ext cx="8779184" cy="5255889"/>
          </a:xfrm>
          <a:prstGeom prst="rec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7" name=""/>
        <p:cNvGrpSpPr/>
        <p:nvPr/>
      </p:nvGrpSpPr>
      <p:grpSpPr>
        <a:xfrm>
          <a:off x="0" y="0"/>
          <a:ext cx="0" cy="0"/>
          <a:chOff x="0" y="0"/>
          <a:chExt cx="0" cy="0"/>
        </a:xfrm>
      </p:grpSpPr>
      <p:sp>
        <p:nvSpPr>
          <p:cNvPr id="1048597" name=""/>
          <p:cNvSpPr txBox="1"/>
          <p:nvPr/>
        </p:nvSpPr>
        <p:spPr>
          <a:xfrm>
            <a:off x="1027979" y="683259"/>
            <a:ext cx="7270106" cy="6530340"/>
          </a:xfrm>
          <a:prstGeom prst="rect"/>
        </p:spPr>
        <p:txBody>
          <a:bodyPr rtlCol="0" wrap="square">
            <a:spAutoFit/>
          </a:bodyPr>
          <a:p>
            <a:pPr>
              <a:spcBef>
                <a:spcPts val="0"/>
              </a:spcBef>
              <a:spcAft>
                <a:spcPts val="0"/>
              </a:spcAft>
            </a:pPr>
            <a:r>
              <a:rPr altLang="en" b="0" sz="2400" i="0" lang="en-US">
                <a:solidFill>
                  <a:srgbClr val="000000"/>
                </a:solidFill>
                <a:latin typeface="Arial,sans-serif"/>
              </a:rPr>
              <a:t>S</a:t>
            </a:r>
            <a:r>
              <a:rPr altLang="en" b="0" sz="2400" i="0" lang="en-US">
                <a:solidFill>
                  <a:srgbClr val="000000"/>
                </a:solidFill>
                <a:latin typeface="Arial,sans-serif"/>
              </a:rPr>
              <a:t>a</a:t>
            </a:r>
            <a:r>
              <a:rPr altLang="en" b="0" sz="2400" i="0" lang="en-US">
                <a:solidFill>
                  <a:srgbClr val="000000"/>
                </a:solidFill>
                <a:latin typeface="Arial,sans-serif"/>
              </a:rPr>
              <a:t>y</a:t>
            </a:r>
            <a:r>
              <a:rPr altLang="en" b="0" sz="2400" i="0" lang="en-US">
                <a:solidFill>
                  <a:srgbClr val="000000"/>
                </a:solidFill>
                <a:latin typeface="Arial,sans-serif"/>
              </a:rPr>
              <a:t>a</a:t>
            </a:r>
            <a:r>
              <a:rPr b="0" sz="2400" i="0">
                <a:solidFill>
                  <a:srgbClr val="000000"/>
                </a:solidFill>
                <a:latin typeface="Arial,sans-serif"/>
              </a:rPr>
              <a:t> ingin memperkenalkan satu Buku </a:t>
            </a:r>
            <a:r>
              <a:rPr altLang="en" b="0" sz="2400" i="0" lang="en-US">
                <a:solidFill>
                  <a:srgbClr val="000000"/>
                </a:solidFill>
                <a:latin typeface="Arial,sans-serif"/>
              </a:rPr>
              <a:t>Rohani</a:t>
            </a:r>
            <a:r>
              <a:rPr altLang="en" b="0" sz="2400" i="0" lang="en-US">
                <a:solidFill>
                  <a:srgbClr val="000000"/>
                </a:solidFill>
                <a:latin typeface="Arial,sans-serif"/>
              </a:rPr>
              <a:t> </a:t>
            </a:r>
            <a:r>
              <a:rPr altLang="en" b="0" sz="2400" i="0" lang="en-US">
                <a:solidFill>
                  <a:srgbClr val="000000"/>
                </a:solidFill>
                <a:latin typeface="Arial,sans-serif"/>
              </a:rPr>
              <a:t>bertajuk</a:t>
            </a:r>
            <a:r>
              <a:rPr altLang="en" b="0" sz="2400" i="0" lang="en-US">
                <a:solidFill>
                  <a:srgbClr val="000000"/>
                </a:solidFill>
                <a:latin typeface="Arial,sans-serif"/>
              </a:rPr>
              <a:t> </a:t>
            </a:r>
            <a:r>
              <a:rPr altLang="en" b="1" sz="2400" i="1" lang="en-US">
                <a:solidFill>
                  <a:srgbClr val="000000"/>
                </a:solidFill>
                <a:latin typeface="Arial,sans-serif"/>
              </a:rPr>
              <a:t>'</a:t>
            </a:r>
            <a:r>
              <a:rPr altLang="en" b="1" sz="2400" i="1" lang="en-US">
                <a:solidFill>
                  <a:srgbClr val="000000"/>
                </a:solidFill>
                <a:highlight>
                  <a:srgbClr val="FFFF00"/>
                </a:highlight>
                <a:latin typeface="Arial,sans-serif"/>
              </a:rPr>
              <a:t>Ubah</a:t>
            </a:r>
            <a:r>
              <a:rPr altLang="en" b="1" sz="2400" i="1" lang="en-US">
                <a:solidFill>
                  <a:srgbClr val="000000"/>
                </a:solidFill>
                <a:highlight>
                  <a:srgbClr val="FFFF00"/>
                </a:highlight>
                <a:latin typeface="Arial,sans-serif"/>
              </a:rPr>
              <a:t>'</a:t>
            </a:r>
            <a:r>
              <a:rPr altLang="en" b="1" sz="2400" i="1" lang="en-US">
                <a:solidFill>
                  <a:srgbClr val="000000"/>
                </a:solidFill>
                <a:highlight>
                  <a:srgbClr val="FFFF00"/>
                </a:highlight>
                <a:latin typeface="Arial,sans-serif"/>
              </a:rPr>
              <a:t> </a:t>
            </a:r>
            <a:r>
              <a:rPr b="1" sz="2400" i="1">
                <a:solidFill>
                  <a:srgbClr val="000000"/>
                </a:solidFill>
                <a:highlight>
                  <a:srgbClr val="FFFF00"/>
                </a:highlight>
                <a:latin typeface="Arial,sans-serif"/>
              </a:rPr>
              <a:t>atau </a:t>
            </a:r>
            <a:r>
              <a:rPr altLang="en" b="1" sz="2400" i="1" lang="en-US">
                <a:solidFill>
                  <a:srgbClr val="000000"/>
                </a:solidFill>
                <a:highlight>
                  <a:srgbClr val="FFFF00"/>
                </a:highlight>
                <a:latin typeface="Arial,sans-serif"/>
              </a:rPr>
              <a:t>'</a:t>
            </a:r>
            <a:r>
              <a:rPr altLang="en" b="1" sz="2400" i="1" lang="en-US">
                <a:solidFill>
                  <a:srgbClr val="000000"/>
                </a:solidFill>
                <a:highlight>
                  <a:srgbClr val="FFFF00"/>
                </a:highlight>
                <a:latin typeface="Arial,sans-serif"/>
              </a:rPr>
              <a:t>Change</a:t>
            </a:r>
            <a:r>
              <a:rPr altLang="en" b="1" sz="2400" i="1" lang="en-US">
                <a:solidFill>
                  <a:srgbClr val="000000"/>
                </a:solidFill>
                <a:highlight>
                  <a:srgbClr val="FFFF00"/>
                </a:highlight>
                <a:latin typeface="Arial,sans-serif"/>
              </a:rPr>
              <a:t>'</a:t>
            </a:r>
            <a:r>
              <a:rPr altLang="en" b="1" sz="2400" i="1" lang="en-US">
                <a:solidFill>
                  <a:srgbClr val="000000"/>
                </a:solidFill>
                <a:highlight>
                  <a:srgbClr val="FFFF00"/>
                </a:highlight>
                <a:latin typeface="Arial,sans-serif"/>
              </a:rPr>
              <a:t> </a:t>
            </a:r>
            <a:endParaRPr b="1" sz="2800" i="1"/>
          </a:p>
          <a:p>
            <a:pPr>
              <a:spcBef>
                <a:spcPts val="0"/>
              </a:spcBef>
              <a:spcAft>
                <a:spcPts val="0"/>
              </a:spcAft>
            </a:pPr>
            <a:endParaRPr sz="2000"/>
          </a:p>
          <a:p>
            <a:pPr>
              <a:spcBef>
                <a:spcPts val="0"/>
              </a:spcBef>
              <a:spcAft>
                <a:spcPts val="0"/>
              </a:spcAft>
            </a:pPr>
            <a:r>
              <a:rPr altLang="en" b="0" sz="2400" i="0" lang="en-US">
                <a:solidFill>
                  <a:srgbClr val="000000"/>
                </a:solidFill>
                <a:highlight>
                  <a:srgbClr val="FFFF00"/>
                </a:highlight>
                <a:latin typeface="Arial,sans-serif"/>
              </a:rPr>
              <a:t>-</a:t>
            </a:r>
            <a:r>
              <a:rPr altLang="en" b="0" sz="2400" i="0" lang="en-US">
                <a:solidFill>
                  <a:srgbClr val="000000"/>
                </a:solidFill>
                <a:highlight>
                  <a:srgbClr val="FFFF00"/>
                </a:highlight>
                <a:latin typeface="Arial,sans-serif"/>
              </a:rPr>
              <a:t> </a:t>
            </a:r>
            <a:r>
              <a:rPr b="0" sz="2400" i="0">
                <a:solidFill>
                  <a:srgbClr val="000000"/>
                </a:solidFill>
                <a:latin typeface="Arial,sans-serif"/>
              </a:rPr>
              <a:t>55 hari untuk mengubah anda yg ditulis oleh Pst Ingky Ong (seorang </a:t>
            </a:r>
            <a:r>
              <a:rPr altLang="en" b="0" sz="2400" i="0" lang="en-US">
                <a:solidFill>
                  <a:srgbClr val="000000"/>
                </a:solidFill>
                <a:latin typeface="Arial,sans-serif"/>
              </a:rPr>
              <a:t>Pst</a:t>
            </a:r>
            <a:r>
              <a:rPr b="0" sz="2400" i="0">
                <a:solidFill>
                  <a:srgbClr val="000000"/>
                </a:solidFill>
                <a:latin typeface="Arial,sans-serif"/>
              </a:rPr>
              <a:t> di SIBKL)</a:t>
            </a:r>
            <a:r>
              <a:rPr altLang="en" b="0" sz="2400" i="0" lang="en-US">
                <a:solidFill>
                  <a:srgbClr val="000000"/>
                </a:solidFill>
                <a:latin typeface="Arial,sans-serif"/>
              </a:rPr>
              <a:t> </a:t>
            </a:r>
            <a:r>
              <a:rPr altLang="en" b="0" sz="2400" i="0" lang="en-US">
                <a:solidFill>
                  <a:srgbClr val="000000"/>
                </a:solidFill>
                <a:latin typeface="Arial,sans-serif"/>
              </a:rPr>
              <a:t>seorang</a:t>
            </a:r>
            <a:r>
              <a:rPr altLang="en" b="0" sz="2400" i="0" lang="en-US">
                <a:solidFill>
                  <a:srgbClr val="000000"/>
                </a:solidFill>
                <a:latin typeface="Arial,sans-serif"/>
              </a:rPr>
              <a:t> </a:t>
            </a:r>
            <a:r>
              <a:rPr altLang="en" b="0" sz="2400" i="0" lang="en-US">
                <a:solidFill>
                  <a:srgbClr val="000000"/>
                </a:solidFill>
                <a:latin typeface="Arial,sans-serif"/>
              </a:rPr>
              <a:t>hamba</a:t>
            </a:r>
            <a:r>
              <a:rPr altLang="en" b="0" sz="2400" i="0" lang="en-US">
                <a:solidFill>
                  <a:srgbClr val="000000"/>
                </a:solidFill>
                <a:latin typeface="Arial,sans-serif"/>
              </a:rPr>
              <a:t> </a:t>
            </a:r>
            <a:r>
              <a:rPr altLang="en" b="0" sz="2400" i="0" lang="en-US">
                <a:solidFill>
                  <a:srgbClr val="000000"/>
                </a:solidFill>
                <a:latin typeface="Arial,sans-serif"/>
              </a:rPr>
              <a:t>Tuhan</a:t>
            </a:r>
            <a:r>
              <a:rPr altLang="en" b="0" sz="2400" i="0" lang="en-US">
                <a:solidFill>
                  <a:srgbClr val="000000"/>
                </a:solidFill>
                <a:latin typeface="Arial,sans-serif"/>
              </a:rPr>
              <a:t> </a:t>
            </a:r>
            <a:r>
              <a:rPr altLang="en" b="0" sz="2400" i="0" lang="en-US">
                <a:solidFill>
                  <a:srgbClr val="000000"/>
                </a:solidFill>
                <a:latin typeface="Arial,sans-serif"/>
              </a:rPr>
              <a:t>y</a:t>
            </a:r>
            <a:r>
              <a:rPr altLang="en" b="0" sz="2400" i="0" lang="en-US">
                <a:solidFill>
                  <a:srgbClr val="000000"/>
                </a:solidFill>
                <a:latin typeface="Arial,sans-serif"/>
              </a:rPr>
              <a:t>a</a:t>
            </a:r>
            <a:r>
              <a:rPr altLang="en" b="0" sz="2400" i="0" lang="en-US">
                <a:solidFill>
                  <a:srgbClr val="000000"/>
                </a:solidFill>
                <a:latin typeface="Arial,sans-serif"/>
              </a:rPr>
              <a:t>n</a:t>
            </a:r>
            <a:r>
              <a:rPr altLang="en" b="0" sz="2400" i="0" lang="en-US">
                <a:solidFill>
                  <a:srgbClr val="000000"/>
                </a:solidFill>
                <a:latin typeface="Arial,sans-serif"/>
              </a:rPr>
              <a:t>g</a:t>
            </a:r>
            <a:r>
              <a:rPr altLang="en" b="0" sz="2400" i="0" lang="en-US">
                <a:solidFill>
                  <a:srgbClr val="000000"/>
                </a:solidFill>
                <a:latin typeface="Arial,sans-serif"/>
              </a:rPr>
              <a:t> </a:t>
            </a:r>
            <a:r>
              <a:rPr altLang="en" b="0" sz="2400" i="0" lang="en-US">
                <a:solidFill>
                  <a:srgbClr val="000000"/>
                </a:solidFill>
                <a:latin typeface="Arial,sans-serif"/>
              </a:rPr>
              <a:t>sungguh</a:t>
            </a:r>
            <a:r>
              <a:rPr altLang="en" b="0" sz="2400" i="0" lang="en-US">
                <a:solidFill>
                  <a:srgbClr val="000000"/>
                </a:solidFill>
                <a:latin typeface="Arial,sans-serif"/>
              </a:rPr>
              <a:t> </a:t>
            </a:r>
            <a:r>
              <a:rPr altLang="en" b="0" sz="2400" i="0" lang="en-US">
                <a:solidFill>
                  <a:srgbClr val="000000"/>
                </a:solidFill>
                <a:latin typeface="Arial,sans-serif"/>
              </a:rPr>
              <a:t>dipakai</a:t>
            </a:r>
            <a:r>
              <a:rPr altLang="en" b="0" sz="2400" i="0" lang="en-US">
                <a:solidFill>
                  <a:srgbClr val="000000"/>
                </a:solidFill>
                <a:latin typeface="Arial,sans-serif"/>
              </a:rPr>
              <a:t> </a:t>
            </a:r>
            <a:r>
              <a:rPr altLang="en" b="0" sz="2400" i="0" lang="en-US">
                <a:solidFill>
                  <a:srgbClr val="000000"/>
                </a:solidFill>
                <a:latin typeface="Arial,sans-serif"/>
              </a:rPr>
              <a:t>oleh</a:t>
            </a:r>
            <a:r>
              <a:rPr altLang="en" b="0" sz="2400" i="0" lang="en-US">
                <a:solidFill>
                  <a:srgbClr val="000000"/>
                </a:solidFill>
                <a:latin typeface="Arial,sans-serif"/>
              </a:rPr>
              <a:t> </a:t>
            </a:r>
            <a:r>
              <a:rPr altLang="en" b="0" sz="2400" i="0" lang="en-US">
                <a:solidFill>
                  <a:srgbClr val="000000"/>
                </a:solidFill>
                <a:latin typeface="Arial,sans-serif"/>
              </a:rPr>
              <a:t>Tuhan</a:t>
            </a:r>
            <a:r>
              <a:rPr altLang="en" b="0" sz="2400" i="0" lang="en-US">
                <a:solidFill>
                  <a:srgbClr val="000000"/>
                </a:solidFill>
                <a:latin typeface="Arial,sans-serif"/>
              </a:rPr>
              <a:t> </a:t>
            </a:r>
            <a:r>
              <a:rPr altLang="en" b="0" sz="2400" i="0" lang="en-US">
                <a:solidFill>
                  <a:srgbClr val="000000"/>
                </a:solidFill>
                <a:latin typeface="Arial,sans-serif"/>
              </a:rPr>
              <a:t>memberi</a:t>
            </a:r>
            <a:r>
              <a:rPr altLang="en" b="0" sz="2400" i="0" lang="en-US">
                <a:solidFill>
                  <a:srgbClr val="000000"/>
                </a:solidFill>
                <a:latin typeface="Arial,sans-serif"/>
              </a:rPr>
              <a:t> </a:t>
            </a:r>
            <a:r>
              <a:rPr altLang="en" b="0" sz="2400" i="0" lang="en-US">
                <a:solidFill>
                  <a:srgbClr val="000000"/>
                </a:solidFill>
                <a:latin typeface="Arial,sans-serif"/>
              </a:rPr>
              <a:t>motivasi</a:t>
            </a:r>
            <a:r>
              <a:rPr altLang="en" b="0" sz="2400" i="0" lang="en-US">
                <a:solidFill>
                  <a:srgbClr val="000000"/>
                </a:solidFill>
                <a:latin typeface="Arial,sans-serif"/>
              </a:rPr>
              <a:t> </a:t>
            </a:r>
            <a:r>
              <a:rPr altLang="en" b="0" sz="2400" i="0" lang="en-US">
                <a:solidFill>
                  <a:srgbClr val="000000"/>
                </a:solidFill>
                <a:latin typeface="Arial,sans-serif"/>
              </a:rPr>
              <a:t>melalui</a:t>
            </a:r>
            <a:r>
              <a:rPr altLang="en" b="0" sz="2400" i="0" lang="en-US">
                <a:solidFill>
                  <a:srgbClr val="000000"/>
                </a:solidFill>
                <a:latin typeface="Arial,sans-serif"/>
              </a:rPr>
              <a:t> </a:t>
            </a:r>
            <a:r>
              <a:rPr altLang="en" b="0" sz="2400" i="0" lang="en-US">
                <a:solidFill>
                  <a:srgbClr val="000000"/>
                </a:solidFill>
                <a:latin typeface="Arial,sans-serif"/>
              </a:rPr>
              <a:t>buku2</a:t>
            </a:r>
            <a:r>
              <a:rPr altLang="en" b="0" sz="2400" i="0" lang="en-US">
                <a:solidFill>
                  <a:srgbClr val="000000"/>
                </a:solidFill>
                <a:latin typeface="Arial,sans-serif"/>
              </a:rPr>
              <a:t> </a:t>
            </a:r>
            <a:r>
              <a:rPr altLang="en" b="0" sz="2400" i="0" lang="en-US">
                <a:solidFill>
                  <a:srgbClr val="000000"/>
                </a:solidFill>
                <a:latin typeface="Arial,sans-serif"/>
              </a:rPr>
              <a:t>R</a:t>
            </a:r>
            <a:r>
              <a:rPr altLang="en" b="0" sz="2400" i="0" lang="en-US">
                <a:solidFill>
                  <a:srgbClr val="000000"/>
                </a:solidFill>
                <a:latin typeface="Arial,sans-serif"/>
              </a:rPr>
              <a:t>o</a:t>
            </a:r>
            <a:r>
              <a:rPr altLang="en" b="0" sz="2400" i="0" lang="en-US">
                <a:solidFill>
                  <a:srgbClr val="000000"/>
                </a:solidFill>
                <a:latin typeface="Arial,sans-serif"/>
              </a:rPr>
              <a:t>h</a:t>
            </a:r>
            <a:r>
              <a:rPr altLang="en" b="0" sz="2400" i="0" lang="en-US">
                <a:solidFill>
                  <a:srgbClr val="000000"/>
                </a:solidFill>
                <a:latin typeface="Arial,sans-serif"/>
              </a:rPr>
              <a:t>a</a:t>
            </a:r>
            <a:r>
              <a:rPr altLang="en" b="0" sz="2400" i="0" lang="en-US">
                <a:solidFill>
                  <a:srgbClr val="000000"/>
                </a:solidFill>
                <a:latin typeface="Arial,sans-serif"/>
              </a:rPr>
              <a:t>n</a:t>
            </a:r>
            <a:r>
              <a:rPr altLang="en" b="0" sz="2400" i="0" lang="en-US">
                <a:solidFill>
                  <a:srgbClr val="000000"/>
                </a:solidFill>
                <a:latin typeface="Arial,sans-serif"/>
              </a:rPr>
              <a:t>i</a:t>
            </a:r>
            <a:endParaRPr sz="1800"/>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a:p>
            <a:pPr>
              <a:spcBef>
                <a:spcPts val="0"/>
              </a:spcBef>
              <a:spcAft>
                <a:spcPts val="0"/>
              </a:spcAft>
            </a:pPr>
            <a:endParaRPr altLang="en-US" lang="zh-CN"/>
          </a:p>
        </p:txBody>
      </p:sp>
      <p:sp>
        <p:nvSpPr>
          <p:cNvPr id="1048598" name=""/>
          <p:cNvSpPr txBox="1"/>
          <p:nvPr/>
        </p:nvSpPr>
        <p:spPr>
          <a:xfrm>
            <a:off x="1163878" y="3685522"/>
            <a:ext cx="6816243" cy="1615440"/>
          </a:xfrm>
          <a:prstGeom prst="rect"/>
        </p:spPr>
        <p:txBody>
          <a:bodyPr rtlCol="0" wrap="square">
            <a:spAutoFit/>
          </a:bodyPr>
          <a:p>
            <a:pPr>
              <a:spcBef>
                <a:spcPts val="0"/>
              </a:spcBef>
              <a:spcAft>
                <a:spcPts val="0"/>
              </a:spcAft>
            </a:pPr>
            <a:r>
              <a:rPr b="1" sz="2000" i="1">
                <a:solidFill>
                  <a:srgbClr val="000000"/>
                </a:solidFill>
                <a:latin typeface="Arial,sans-serif"/>
              </a:rPr>
              <a:t>Pst Inky Ong</a:t>
            </a:r>
            <a:r>
              <a:rPr b="1" sz="2000" i="0">
                <a:solidFill>
                  <a:srgbClr val="000000"/>
                </a:solidFill>
                <a:latin typeface="Arial,sans-serif"/>
              </a:rPr>
              <a:t> </a:t>
            </a:r>
            <a:r>
              <a:rPr b="0" sz="2000" i="0">
                <a:solidFill>
                  <a:srgbClr val="000000"/>
                </a:solidFill>
                <a:latin typeface="Arial,sans-serif"/>
              </a:rPr>
              <a:t>menunjukkan kita bagaimana seisi keluarga dapat berjalan bersama di tengah kesibukan </a:t>
            </a:r>
            <a:r>
              <a:rPr b="0" sz="2000" i="0">
                <a:solidFill>
                  <a:srgbClr val="000000"/>
                </a:solidFill>
                <a:highlight>
                  <a:srgbClr val="FFFF00"/>
                </a:highlight>
                <a:latin typeface="Arial,sans-serif"/>
              </a:rPr>
              <a:t>cara hidup serta bagaimana nilai hidup yang benar dan iman dapat meneguhkan </a:t>
            </a:r>
            <a:r>
              <a:rPr altLang="en" b="0" sz="2000" i="0" lang="en-US">
                <a:solidFill>
                  <a:srgbClr val="000000"/>
                </a:solidFill>
                <a:highlight>
                  <a:srgbClr val="FFFF00"/>
                </a:highlight>
                <a:latin typeface="Arial,sans-serif"/>
              </a:rPr>
              <a:t>keputusan</a:t>
            </a:r>
            <a:r>
              <a:rPr altLang="en" b="0" sz="2000" i="0" lang="en-US">
                <a:solidFill>
                  <a:srgbClr val="000000"/>
                </a:solidFill>
                <a:highlight>
                  <a:srgbClr val="FFFF00"/>
                </a:highlight>
                <a:latin typeface="Arial,sans-serif"/>
              </a:rPr>
              <a:t> </a:t>
            </a:r>
            <a:r>
              <a:rPr b="0" sz="2000" i="0">
                <a:solidFill>
                  <a:srgbClr val="000000"/>
                </a:solidFill>
                <a:latin typeface="Arial,sans-serif"/>
              </a:rPr>
              <a:t>keluarga untuk bersama-sama melayani Tuhan sehingga ke akhir hayat</a:t>
            </a: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0" name=""/>
        <p:cNvGrpSpPr/>
        <p:nvPr/>
      </p:nvGrpSpPr>
      <p:grpSpPr>
        <a:xfrm>
          <a:off x="0" y="0"/>
          <a:ext cx="0" cy="0"/>
          <a:chOff x="0" y="0"/>
          <a:chExt cx="0" cy="0"/>
        </a:xfrm>
      </p:grpSpPr>
      <p:pic>
        <p:nvPicPr>
          <p:cNvPr id="2097153" name=""/>
          <p:cNvPicPr>
            <a:picLocks/>
          </p:cNvPicPr>
          <p:nvPr/>
        </p:nvPicPr>
        <p:blipFill>
          <a:blip xmlns:r="http://schemas.openxmlformats.org/officeDocument/2006/relationships" r:embed="rId2"/>
          <a:stretch>
            <a:fillRect/>
          </a:stretch>
        </p:blipFill>
        <p:spPr>
          <a:xfrm rot="21589598">
            <a:off x="727328" y="789967"/>
            <a:ext cx="7796955" cy="3548616"/>
          </a:xfrm>
          <a:prstGeom prst="rect"/>
        </p:spPr>
      </p:pic>
      <p:sp>
        <p:nvSpPr>
          <p:cNvPr id="1048600" name=""/>
          <p:cNvSpPr txBox="1"/>
          <p:nvPr/>
        </p:nvSpPr>
        <p:spPr>
          <a:xfrm>
            <a:off x="721976" y="4801006"/>
            <a:ext cx="7667772" cy="701040"/>
          </a:xfrm>
          <a:prstGeom prst="rect"/>
        </p:spPr>
        <p:txBody>
          <a:bodyPr rtlCol="0" wrap="square">
            <a:spAutoFit/>
          </a:bodyPr>
          <a:p>
            <a:pPr algn="ctr"/>
            <a:r>
              <a:rPr altLang="en" sz="2000" lang="en-US">
                <a:solidFill>
                  <a:srgbClr val="000000"/>
                </a:solidFill>
              </a:rPr>
              <a:t>B</a:t>
            </a:r>
            <a:r>
              <a:rPr altLang="en" sz="2000" lang="en-US">
                <a:solidFill>
                  <a:srgbClr val="000000"/>
                </a:solidFill>
              </a:rPr>
              <a:t>u</a:t>
            </a:r>
            <a:r>
              <a:rPr altLang="en" sz="2000" lang="en-US">
                <a:solidFill>
                  <a:srgbClr val="000000"/>
                </a:solidFill>
              </a:rPr>
              <a:t>k</a:t>
            </a:r>
            <a:r>
              <a:rPr altLang="en" sz="2000" lang="en-US">
                <a:solidFill>
                  <a:srgbClr val="000000"/>
                </a:solidFill>
              </a:rPr>
              <a:t>u</a:t>
            </a:r>
            <a:r>
              <a:rPr altLang="en" sz="2000" lang="en-US">
                <a:solidFill>
                  <a:srgbClr val="000000"/>
                </a:solidFill>
              </a:rPr>
              <a:t> </a:t>
            </a:r>
            <a:r>
              <a:rPr altLang="en" sz="2000" lang="en-US">
                <a:solidFill>
                  <a:srgbClr val="000000"/>
                </a:solidFill>
              </a:rPr>
              <a:t>'</a:t>
            </a:r>
            <a:r>
              <a:rPr altLang="en" sz="2000" lang="en-US">
                <a:solidFill>
                  <a:srgbClr val="000000"/>
                </a:solidFill>
              </a:rPr>
              <a:t>U</a:t>
            </a:r>
            <a:r>
              <a:rPr altLang="en" sz="2000" lang="en-US">
                <a:solidFill>
                  <a:srgbClr val="000000"/>
                </a:solidFill>
              </a:rPr>
              <a:t>b</a:t>
            </a:r>
            <a:r>
              <a:rPr altLang="en" sz="2000" lang="en-US">
                <a:solidFill>
                  <a:srgbClr val="000000"/>
                </a:solidFill>
              </a:rPr>
              <a:t>a</a:t>
            </a:r>
            <a:r>
              <a:rPr altLang="en" sz="2000" lang="en-US">
                <a:solidFill>
                  <a:srgbClr val="000000"/>
                </a:solidFill>
              </a:rPr>
              <a:t>h</a:t>
            </a:r>
            <a:r>
              <a:rPr altLang="en" sz="2000" lang="en-US">
                <a:solidFill>
                  <a:srgbClr val="000000"/>
                </a:solidFill>
              </a:rPr>
              <a:t>'</a:t>
            </a:r>
            <a:r>
              <a:rPr altLang="en" sz="2000" lang="en-US">
                <a:solidFill>
                  <a:srgbClr val="000000"/>
                </a:solidFill>
              </a:rPr>
              <a:t> </a:t>
            </a:r>
            <a:r>
              <a:rPr altLang="en" sz="2000" lang="en-US">
                <a:solidFill>
                  <a:srgbClr val="000000"/>
                </a:solidFill>
              </a:rPr>
              <a:t>d</a:t>
            </a:r>
            <a:r>
              <a:rPr altLang="en" sz="2000" lang="en-US">
                <a:solidFill>
                  <a:srgbClr val="000000"/>
                </a:solidFill>
              </a:rPr>
              <a:t>i</a:t>
            </a:r>
            <a:r>
              <a:rPr altLang="en" sz="2000" lang="en-US">
                <a:solidFill>
                  <a:srgbClr val="000000"/>
                </a:solidFill>
              </a:rPr>
              <a:t>t</a:t>
            </a:r>
            <a:r>
              <a:rPr altLang="en" sz="2000" lang="en-US">
                <a:solidFill>
                  <a:srgbClr val="000000"/>
                </a:solidFill>
              </a:rPr>
              <a:t>u</a:t>
            </a:r>
            <a:r>
              <a:rPr altLang="en" sz="2000" lang="en-US">
                <a:solidFill>
                  <a:srgbClr val="000000"/>
                </a:solidFill>
              </a:rPr>
              <a:t>l</a:t>
            </a:r>
            <a:r>
              <a:rPr altLang="en" sz="2000" lang="en-US">
                <a:solidFill>
                  <a:srgbClr val="000000"/>
                </a:solidFill>
              </a:rPr>
              <a:t>i</a:t>
            </a:r>
            <a:r>
              <a:rPr altLang="en" sz="2000" lang="en-US">
                <a:solidFill>
                  <a:srgbClr val="000000"/>
                </a:solidFill>
              </a:rPr>
              <a:t>s</a:t>
            </a:r>
            <a:r>
              <a:rPr altLang="en" sz="2000" lang="en-US">
                <a:solidFill>
                  <a:srgbClr val="000000"/>
                </a:solidFill>
              </a:rPr>
              <a:t> </a:t>
            </a:r>
            <a:r>
              <a:rPr altLang="en" sz="2000" lang="en-US">
                <a:solidFill>
                  <a:srgbClr val="000000"/>
                </a:solidFill>
              </a:rPr>
              <a:t>o</a:t>
            </a:r>
            <a:r>
              <a:rPr altLang="en" sz="2000" lang="en-US">
                <a:solidFill>
                  <a:srgbClr val="000000"/>
                </a:solidFill>
              </a:rPr>
              <a:t>l</a:t>
            </a:r>
            <a:r>
              <a:rPr altLang="en" sz="2000" lang="en-US">
                <a:solidFill>
                  <a:srgbClr val="000000"/>
                </a:solidFill>
              </a:rPr>
              <a:t>e</a:t>
            </a:r>
            <a:r>
              <a:rPr altLang="en" sz="2000" lang="en-US">
                <a:solidFill>
                  <a:srgbClr val="000000"/>
                </a:solidFill>
              </a:rPr>
              <a:t>h</a:t>
            </a:r>
            <a:r>
              <a:rPr altLang="en" sz="2000" lang="en-US">
                <a:solidFill>
                  <a:srgbClr val="000000"/>
                </a:solidFill>
              </a:rPr>
              <a:t> </a:t>
            </a:r>
            <a:r>
              <a:rPr altLang="en" sz="2000" lang="en-US">
                <a:solidFill>
                  <a:srgbClr val="000000"/>
                </a:solidFill>
              </a:rPr>
              <a:t>P</a:t>
            </a:r>
            <a:r>
              <a:rPr altLang="en" sz="2000" lang="en-US">
                <a:solidFill>
                  <a:srgbClr val="000000"/>
                </a:solidFill>
              </a:rPr>
              <a:t>s</a:t>
            </a:r>
            <a:r>
              <a:rPr altLang="en" sz="2000" lang="en-US">
                <a:solidFill>
                  <a:srgbClr val="000000"/>
                </a:solidFill>
              </a:rPr>
              <a:t>t</a:t>
            </a:r>
            <a:r>
              <a:rPr altLang="en" sz="2000" lang="en-US">
                <a:solidFill>
                  <a:srgbClr val="000000"/>
                </a:solidFill>
              </a:rPr>
              <a:t> </a:t>
            </a:r>
            <a:r>
              <a:rPr altLang="en" sz="2000" lang="en-US">
                <a:solidFill>
                  <a:srgbClr val="000000"/>
                </a:solidFill>
              </a:rPr>
              <a:t>I</a:t>
            </a:r>
            <a:r>
              <a:rPr altLang="en" sz="2000" lang="en-US">
                <a:solidFill>
                  <a:srgbClr val="000000"/>
                </a:solidFill>
              </a:rPr>
              <a:t>n</a:t>
            </a:r>
            <a:r>
              <a:rPr altLang="en" sz="2000" lang="en-US">
                <a:solidFill>
                  <a:srgbClr val="000000"/>
                </a:solidFill>
              </a:rPr>
              <a:t>k</a:t>
            </a:r>
            <a:r>
              <a:rPr altLang="en" sz="2000" lang="en-US">
                <a:solidFill>
                  <a:srgbClr val="000000"/>
                </a:solidFill>
              </a:rPr>
              <a:t>y</a:t>
            </a:r>
            <a:r>
              <a:rPr altLang="en" sz="2000" lang="en-US">
                <a:solidFill>
                  <a:srgbClr val="000000"/>
                </a:solidFill>
              </a:rPr>
              <a:t> </a:t>
            </a:r>
            <a:r>
              <a:rPr altLang="en" sz="2000" lang="en-US">
                <a:solidFill>
                  <a:srgbClr val="000000"/>
                </a:solidFill>
              </a:rPr>
              <a:t>O</a:t>
            </a:r>
            <a:r>
              <a:rPr altLang="en" sz="2000" lang="en-US">
                <a:solidFill>
                  <a:srgbClr val="000000"/>
                </a:solidFill>
              </a:rPr>
              <a:t>n</a:t>
            </a:r>
            <a:r>
              <a:rPr altLang="en" sz="2000" lang="en-US">
                <a:solidFill>
                  <a:srgbClr val="000000"/>
                </a:solidFill>
              </a:rPr>
              <a:t>g</a:t>
            </a:r>
            <a:r>
              <a:rPr altLang="en" sz="2000" lang="en-US">
                <a:solidFill>
                  <a:srgbClr val="000000"/>
                </a:solidFill>
              </a:rPr>
              <a:t>,</a:t>
            </a:r>
            <a:r>
              <a:rPr altLang="en" sz="2000" lang="en-US">
                <a:solidFill>
                  <a:srgbClr val="000000"/>
                </a:solidFill>
              </a:rPr>
              <a:t> </a:t>
            </a:r>
            <a:r>
              <a:rPr altLang="en" sz="2000" lang="en-US">
                <a:solidFill>
                  <a:srgbClr val="000000"/>
                </a:solidFill>
              </a:rPr>
              <a:t>S</a:t>
            </a:r>
            <a:r>
              <a:rPr altLang="en" sz="2000" lang="en-US">
                <a:solidFill>
                  <a:srgbClr val="000000"/>
                </a:solidFill>
              </a:rPr>
              <a:t>I</a:t>
            </a:r>
            <a:r>
              <a:rPr altLang="en" sz="2000" lang="en-US">
                <a:solidFill>
                  <a:srgbClr val="000000"/>
                </a:solidFill>
              </a:rPr>
              <a:t>B</a:t>
            </a:r>
            <a:r>
              <a:rPr altLang="en" sz="2000" lang="en-US">
                <a:solidFill>
                  <a:srgbClr val="000000"/>
                </a:solidFill>
              </a:rPr>
              <a:t>K</a:t>
            </a:r>
            <a:r>
              <a:rPr altLang="en" sz="2000" lang="en-US">
                <a:solidFill>
                  <a:srgbClr val="000000"/>
                </a:solidFill>
              </a:rPr>
              <a:t>L</a:t>
            </a:r>
            <a:r>
              <a:rPr altLang="en" sz="2000" lang="en-US">
                <a:solidFill>
                  <a:srgbClr val="000000"/>
                </a:solidFill>
              </a:rPr>
              <a:t> </a:t>
            </a:r>
            <a:endParaRPr sz="2800" lang="en-MY">
              <a:solidFill>
                <a:srgbClr val="000000"/>
              </a:solidFill>
            </a:endParaRPr>
          </a:p>
          <a:p>
            <a:pPr algn="ctr"/>
            <a:r>
              <a:rPr altLang="en" sz="1600" lang="en-US">
                <a:solidFill>
                  <a:srgbClr val="000000"/>
                </a:solidFill>
              </a:rPr>
              <a:t>-</a:t>
            </a:r>
            <a:r>
              <a:rPr altLang="en" sz="2000" lang="en-US">
                <a:solidFill>
                  <a:srgbClr val="000000"/>
                </a:solidFill>
              </a:rPr>
              <a:t> </a:t>
            </a:r>
            <a:r>
              <a:rPr altLang="en" sz="2000" lang="en-US">
                <a:solidFill>
                  <a:srgbClr val="000000"/>
                </a:solidFill>
              </a:rPr>
              <a:t>5</a:t>
            </a:r>
            <a:r>
              <a:rPr altLang="en" sz="2000" lang="en-US">
                <a:solidFill>
                  <a:srgbClr val="000000"/>
                </a:solidFill>
              </a:rPr>
              <a:t>5</a:t>
            </a:r>
            <a:r>
              <a:rPr altLang="en" sz="2000" lang="en-US">
                <a:solidFill>
                  <a:srgbClr val="000000"/>
                </a:solidFill>
              </a:rPr>
              <a:t> </a:t>
            </a:r>
            <a:r>
              <a:rPr altLang="en" sz="2000" lang="en-US">
                <a:solidFill>
                  <a:srgbClr val="000000"/>
                </a:solidFill>
              </a:rPr>
              <a:t>H</a:t>
            </a:r>
            <a:r>
              <a:rPr altLang="en" sz="2000" lang="en-US">
                <a:solidFill>
                  <a:srgbClr val="000000"/>
                </a:solidFill>
              </a:rPr>
              <a:t>a</a:t>
            </a:r>
            <a:r>
              <a:rPr altLang="en" sz="2000" lang="en-US">
                <a:solidFill>
                  <a:srgbClr val="000000"/>
                </a:solidFill>
              </a:rPr>
              <a:t>r</a:t>
            </a:r>
            <a:r>
              <a:rPr altLang="en" sz="2000" lang="en-US">
                <a:solidFill>
                  <a:srgbClr val="000000"/>
                </a:solidFill>
              </a:rPr>
              <a:t>i</a:t>
            </a:r>
            <a:r>
              <a:rPr altLang="en" sz="2000" lang="en-US">
                <a:solidFill>
                  <a:srgbClr val="000000"/>
                </a:solidFill>
              </a:rPr>
              <a:t> </a:t>
            </a:r>
            <a:r>
              <a:rPr altLang="en" sz="2000" lang="en-US">
                <a:solidFill>
                  <a:srgbClr val="000000"/>
                </a:solidFill>
              </a:rPr>
              <a:t>u</a:t>
            </a:r>
            <a:r>
              <a:rPr altLang="en" sz="2000" lang="en-US">
                <a:solidFill>
                  <a:srgbClr val="000000"/>
                </a:solidFill>
              </a:rPr>
              <a:t>n</a:t>
            </a:r>
            <a:r>
              <a:rPr altLang="en" sz="2000" lang="en-US">
                <a:solidFill>
                  <a:srgbClr val="000000"/>
                </a:solidFill>
              </a:rPr>
              <a:t>t</a:t>
            </a:r>
            <a:r>
              <a:rPr altLang="en" sz="2000" lang="en-US">
                <a:solidFill>
                  <a:srgbClr val="000000"/>
                </a:solidFill>
              </a:rPr>
              <a:t>u</a:t>
            </a:r>
            <a:r>
              <a:rPr altLang="en" sz="2000" lang="en-US">
                <a:solidFill>
                  <a:srgbClr val="000000"/>
                </a:solidFill>
              </a:rPr>
              <a:t>k</a:t>
            </a:r>
            <a:r>
              <a:rPr altLang="en" sz="2000" lang="en-US">
                <a:solidFill>
                  <a:srgbClr val="000000"/>
                </a:solidFill>
              </a:rPr>
              <a:t> </a:t>
            </a:r>
            <a:r>
              <a:rPr altLang="en" sz="2000" lang="en-US">
                <a:solidFill>
                  <a:srgbClr val="000000"/>
                </a:solidFill>
              </a:rPr>
              <a:t>m</a:t>
            </a:r>
            <a:r>
              <a:rPr altLang="en" sz="2000" lang="en-US">
                <a:solidFill>
                  <a:srgbClr val="000000"/>
                </a:solidFill>
              </a:rPr>
              <a:t>e</a:t>
            </a:r>
            <a:r>
              <a:rPr altLang="en" sz="2000" lang="en-US">
                <a:solidFill>
                  <a:srgbClr val="000000"/>
                </a:solidFill>
              </a:rPr>
              <a:t>n</a:t>
            </a:r>
            <a:r>
              <a:rPr altLang="en" sz="2000" lang="en-US">
                <a:solidFill>
                  <a:srgbClr val="000000"/>
                </a:solidFill>
              </a:rPr>
              <a:t>g</a:t>
            </a:r>
            <a:r>
              <a:rPr altLang="en" sz="2000" lang="en-US">
                <a:solidFill>
                  <a:srgbClr val="000000"/>
                </a:solidFill>
              </a:rPr>
              <a:t>u</a:t>
            </a:r>
            <a:r>
              <a:rPr altLang="en" sz="2000" lang="en-US">
                <a:solidFill>
                  <a:srgbClr val="000000"/>
                </a:solidFill>
              </a:rPr>
              <a:t>b</a:t>
            </a:r>
            <a:r>
              <a:rPr altLang="en" sz="2000" lang="en-US">
                <a:solidFill>
                  <a:srgbClr val="000000"/>
                </a:solidFill>
              </a:rPr>
              <a:t>a</a:t>
            </a:r>
            <a:r>
              <a:rPr altLang="en" sz="2000" lang="en-US">
                <a:solidFill>
                  <a:srgbClr val="000000"/>
                </a:solidFill>
              </a:rPr>
              <a:t>h</a:t>
            </a:r>
            <a:r>
              <a:rPr altLang="en" sz="2000" lang="en-US">
                <a:solidFill>
                  <a:srgbClr val="000000"/>
                </a:solidFill>
              </a:rPr>
              <a:t> </a:t>
            </a:r>
            <a:r>
              <a:rPr altLang="en" sz="2000" lang="en-US">
                <a:solidFill>
                  <a:srgbClr val="000000"/>
                </a:solidFill>
              </a:rPr>
              <a:t>a</a:t>
            </a:r>
            <a:r>
              <a:rPr altLang="en" sz="2000" lang="en-US">
                <a:solidFill>
                  <a:srgbClr val="000000"/>
                </a:solidFill>
              </a:rPr>
              <a:t>n</a:t>
            </a:r>
            <a:r>
              <a:rPr altLang="en" sz="2000" lang="en-US">
                <a:solidFill>
                  <a:srgbClr val="000000"/>
                </a:solidFill>
              </a:rPr>
              <a:t>d</a:t>
            </a:r>
            <a:r>
              <a:rPr altLang="en" sz="2000" lang="en-US">
                <a:solidFill>
                  <a:srgbClr val="000000"/>
                </a:solidFill>
              </a:rPr>
              <a:t>a</a:t>
            </a:r>
            <a:endParaRPr sz="2800" lang="en-MY">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1" name=""/>
        <p:cNvGrpSpPr/>
        <p:nvPr/>
      </p:nvGrpSpPr>
      <p:grpSpPr>
        <a:xfrm>
          <a:off x="0" y="0"/>
          <a:ext cx="0" cy="0"/>
          <a:chOff x="0" y="0"/>
          <a:chExt cx="0" cy="0"/>
        </a:xfrm>
      </p:grpSpPr>
      <p:sp>
        <p:nvSpPr>
          <p:cNvPr id="1048601" name=""/>
          <p:cNvSpPr txBox="1"/>
          <p:nvPr/>
        </p:nvSpPr>
        <p:spPr>
          <a:xfrm>
            <a:off x="844099" y="925830"/>
            <a:ext cx="7838967" cy="5273040"/>
          </a:xfrm>
          <a:prstGeom prst="rect"/>
        </p:spPr>
        <p:txBody>
          <a:bodyPr rtlCol="0" wrap="square">
            <a:spAutoFit/>
          </a:bodyPr>
          <a:p>
            <a:pPr>
              <a:spcBef>
                <a:spcPts val="0"/>
              </a:spcBef>
              <a:spcAft>
                <a:spcPts val="0"/>
              </a:spcAft>
            </a:pPr>
            <a:r>
              <a:rPr b="0" sz="2000" i="0">
                <a:solidFill>
                  <a:srgbClr val="000000"/>
                </a:solidFill>
                <a:latin typeface="Arial,sans-serif"/>
              </a:rPr>
              <a:t>Hari ini kita akan belajar tentang </a:t>
            </a:r>
            <a:r>
              <a:rPr b="1" sz="2000" i="1">
                <a:solidFill>
                  <a:srgbClr val="000000"/>
                </a:solidFill>
                <a:latin typeface="Arial,sans-serif"/>
              </a:rPr>
              <a:t>Perubahan sikap &amp;Tingkah laku</a:t>
            </a:r>
            <a:endParaRPr b="1" sz="1800"/>
          </a:p>
          <a:p>
            <a:pPr>
              <a:spcBef>
                <a:spcPts val="0"/>
              </a:spcBef>
              <a:spcAft>
                <a:spcPts val="0"/>
              </a:spcAft>
            </a:pPr>
            <a:endParaRPr b="1" sz="1800"/>
          </a:p>
          <a:p>
            <a:pPr fontAlgn="t">
              <a:spcBef>
                <a:spcPts val="0"/>
              </a:spcBef>
              <a:spcAft>
                <a:spcPts val="0"/>
              </a:spcAft>
            </a:pPr>
            <a:r>
              <a:rPr b="0" sz="2000" i="0">
                <a:solidFill>
                  <a:srgbClr val="000000"/>
                </a:solidFill>
                <a:latin typeface="Arial,sans-serif"/>
              </a:rPr>
              <a:t>Apa sebenarnya</a:t>
            </a:r>
            <a:r>
              <a:rPr b="1" sz="2000" i="1">
                <a:solidFill>
                  <a:srgbClr val="000000"/>
                </a:solidFill>
                <a:latin typeface="Arial,sans-serif"/>
              </a:rPr>
              <a:t> Perubahan sikap, Tingkah laku</a:t>
            </a:r>
            <a:r>
              <a:rPr b="1" sz="2000" i="1">
                <a:solidFill>
                  <a:srgbClr val="000000"/>
                </a:solidFill>
                <a:latin typeface="Arial,sans-serif"/>
              </a:rPr>
              <a:t> &amp;</a:t>
            </a:r>
            <a:r>
              <a:rPr altLang="en" b="1" sz="2000" i="1" lang="en-US">
                <a:solidFill>
                  <a:srgbClr val="000000"/>
                </a:solidFill>
                <a:latin typeface="Arial,sans-serif"/>
              </a:rPr>
              <a:t> </a:t>
            </a:r>
            <a:r>
              <a:rPr b="1" sz="2000" i="1">
                <a:solidFill>
                  <a:srgbClr val="000000"/>
                </a:solidFill>
                <a:latin typeface="Arial,sans-serif"/>
              </a:rPr>
              <a:t>Emosi </a:t>
            </a:r>
            <a:r>
              <a:rPr b="0" sz="2000" i="0">
                <a:solidFill>
                  <a:srgbClr val="000000"/>
                </a:solidFill>
                <a:latin typeface="Arial,sans-serif"/>
              </a:rPr>
              <a:t>ini?</a:t>
            </a:r>
            <a:endParaRPr sz="1800"/>
          </a:p>
          <a:p>
            <a:pPr fontAlgn="t">
              <a:spcBef>
                <a:spcPts val="0"/>
              </a:spcBef>
              <a:spcAft>
                <a:spcPts val="0"/>
              </a:spcAft>
            </a:pPr>
            <a:r>
              <a:rPr altLang="en" b="0" sz="2000" i="0" lang="en-US">
                <a:solidFill>
                  <a:srgbClr val="000000"/>
                </a:solidFill>
                <a:latin typeface="Arial,sans-serif"/>
              </a:rPr>
              <a:t>M</a:t>
            </a:r>
            <a:r>
              <a:rPr b="0" sz="2000" i="0">
                <a:solidFill>
                  <a:srgbClr val="000000"/>
                </a:solidFill>
                <a:latin typeface="Arial,sans-serif"/>
              </a:rPr>
              <a:t>engapa mengawal Emosi itu sangat penting?</a:t>
            </a: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a:p>
            <a:pPr fontAlgn="t">
              <a:spcBef>
                <a:spcPts val="0"/>
              </a:spcBef>
              <a:spcAft>
                <a:spcPts val="0"/>
              </a:spcAft>
            </a:pPr>
            <a:endParaRPr altLang="en-US" lang="zh-CN"/>
          </a:p>
        </p:txBody>
      </p:sp>
      <p:sp>
        <p:nvSpPr>
          <p:cNvPr id="1048602" name=""/>
          <p:cNvSpPr txBox="1"/>
          <p:nvPr/>
        </p:nvSpPr>
        <p:spPr>
          <a:xfrm>
            <a:off x="844099" y="2244804"/>
            <a:ext cx="7774529" cy="2631440"/>
          </a:xfrm>
          <a:prstGeom prst="rect"/>
        </p:spPr>
        <p:txBody>
          <a:bodyPr rtlCol="0" wrap="square">
            <a:spAutoFit/>
          </a:bodyPr>
          <a:p>
            <a:pPr>
              <a:spcBef>
                <a:spcPts val="0"/>
              </a:spcBef>
              <a:spcAft>
                <a:spcPts val="0"/>
              </a:spcAft>
            </a:pPr>
            <a:r>
              <a:rPr b="0" sz="2000" i="0">
                <a:solidFill>
                  <a:srgbClr val="000000"/>
                </a:solidFill>
                <a:latin typeface="Arial,sans-serif"/>
              </a:rPr>
              <a:t>Untuk menjadi lebih baik dalam hidup kita ini </a:t>
            </a:r>
            <a:r>
              <a:rPr b="0" sz="2000" i="0">
                <a:solidFill>
                  <a:srgbClr val="000000"/>
                </a:solidFill>
                <a:highlight>
                  <a:srgbClr val="FFFF00"/>
                </a:highlight>
                <a:latin typeface="Arial,sans-serif"/>
              </a:rPr>
              <a:t>ada 2 bahagian dalam diri kita yang perlu diperbaiki atau diubah </a:t>
            </a:r>
            <a:r>
              <a:rPr b="0" sz="2000" i="0">
                <a:solidFill>
                  <a:srgbClr val="000000"/>
                </a:solidFill>
                <a:latin typeface="Arial,sans-serif"/>
              </a:rPr>
              <a:t>(self improvement memperbaiki diri), iaitu:-</a:t>
            </a:r>
            <a:endParaRPr sz="2400"/>
          </a:p>
          <a:p>
            <a:pPr>
              <a:spcBef>
                <a:spcPts val="0"/>
              </a:spcBef>
              <a:spcAft>
                <a:spcPts val="0"/>
              </a:spcAft>
            </a:pPr>
            <a:endParaRPr sz="2400"/>
          </a:p>
          <a:p>
            <a:pPr>
              <a:spcBef>
                <a:spcPts val="0"/>
              </a:spcBef>
              <a:spcAft>
                <a:spcPts val="0"/>
              </a:spcAft>
            </a:pPr>
            <a:r>
              <a:rPr altLang="en" b="0" sz="2000" i="0" lang="en-US">
                <a:solidFill>
                  <a:srgbClr val="000000"/>
                </a:solidFill>
                <a:latin typeface="Arial,sans-serif"/>
              </a:rPr>
              <a:t>(</a:t>
            </a:r>
            <a:r>
              <a:rPr altLang="en" b="0" sz="2000" i="0" lang="en-US">
                <a:solidFill>
                  <a:srgbClr val="000000"/>
                </a:solidFill>
                <a:latin typeface="Arial,sans-serif"/>
              </a:rPr>
              <a:t>1</a:t>
            </a:r>
            <a:r>
              <a:rPr altLang="en" b="0" sz="2000" i="0" lang="en-US">
                <a:solidFill>
                  <a:srgbClr val="000000"/>
                </a:solidFill>
                <a:latin typeface="Arial,sans-serif"/>
              </a:rPr>
              <a:t>)</a:t>
            </a:r>
            <a:r>
              <a:rPr altLang="en" b="0" sz="2000" i="0" lang="en-US">
                <a:solidFill>
                  <a:srgbClr val="000000"/>
                </a:solidFill>
                <a:latin typeface="Arial,sans-serif"/>
              </a:rPr>
              <a:t> </a:t>
            </a:r>
            <a:r>
              <a:rPr b="0" sz="2000" i="0">
                <a:solidFill>
                  <a:srgbClr val="000000"/>
                </a:solidFill>
                <a:latin typeface="Arial,sans-serif"/>
              </a:rPr>
              <a:t>Mengawal character (Sikap) - lebih bersifat dalaman </a:t>
            </a:r>
            <a:endParaRPr sz="2400"/>
          </a:p>
          <a:p>
            <a:pPr>
              <a:spcBef>
                <a:spcPts val="0"/>
              </a:spcBef>
              <a:spcAft>
                <a:spcPts val="0"/>
              </a:spcAft>
            </a:pPr>
            <a:endParaRPr sz="2400"/>
          </a:p>
          <a:p>
            <a:pPr>
              <a:spcBef>
                <a:spcPts val="0"/>
              </a:spcBef>
              <a:spcAft>
                <a:spcPts val="0"/>
              </a:spcAft>
            </a:pPr>
            <a:r>
              <a:rPr altLang="en" b="0" sz="2000" i="0" lang="en-US">
                <a:solidFill>
                  <a:srgbClr val="000000"/>
                </a:solidFill>
                <a:latin typeface="Arial,sans-serif"/>
              </a:rPr>
              <a:t>(</a:t>
            </a:r>
            <a:r>
              <a:rPr altLang="en" b="0" sz="2000" i="0" lang="en-US">
                <a:solidFill>
                  <a:srgbClr val="000000"/>
                </a:solidFill>
                <a:latin typeface="Arial,sans-serif"/>
              </a:rPr>
              <a:t>2</a:t>
            </a:r>
            <a:r>
              <a:rPr altLang="en" b="0" sz="2000" i="0" lang="en-US">
                <a:solidFill>
                  <a:srgbClr val="000000"/>
                </a:solidFill>
                <a:latin typeface="Arial,sans-serif"/>
              </a:rPr>
              <a:t>)</a:t>
            </a:r>
            <a:r>
              <a:rPr b="0" sz="2000" i="0">
                <a:solidFill>
                  <a:srgbClr val="000000"/>
                </a:solidFill>
                <a:latin typeface="Arial,sans-serif"/>
              </a:rPr>
              <a:t>Mengawal behaviour (Tingkahlaku) - lebih bersifat luaran (kelihatan - perbuatan kita)</a:t>
            </a:r>
            <a:endParaRPr altLang="en-US" 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4" name=""/>
        <p:cNvGrpSpPr/>
        <p:nvPr/>
      </p:nvGrpSpPr>
      <p:grpSpPr>
        <a:xfrm>
          <a:off x="0" y="0"/>
          <a:ext cx="0" cy="0"/>
          <a:chOff x="0" y="0"/>
          <a:chExt cx="0" cy="0"/>
        </a:xfrm>
      </p:grpSpPr>
      <p:sp>
        <p:nvSpPr>
          <p:cNvPr id="1048604" name=""/>
          <p:cNvSpPr txBox="1"/>
          <p:nvPr/>
        </p:nvSpPr>
        <p:spPr>
          <a:xfrm>
            <a:off x="628648" y="1225307"/>
            <a:ext cx="7882871" cy="624841"/>
          </a:xfrm>
          <a:prstGeom prst="rect"/>
        </p:spPr>
        <p:txBody>
          <a:bodyPr rtlCol="0" wrap="square">
            <a:spAutoFit/>
          </a:bodyPr>
          <a:p>
            <a:pPr>
              <a:spcBef>
                <a:spcPts val="0"/>
              </a:spcBef>
              <a:spcAft>
                <a:spcPts val="0"/>
              </a:spcAft>
            </a:pPr>
            <a:endParaRPr altLang="en-US" lang="zh-CN"/>
          </a:p>
          <a:p>
            <a:pPr>
              <a:spcBef>
                <a:spcPts val="0"/>
              </a:spcBef>
              <a:spcAft>
                <a:spcPts val="0"/>
              </a:spcAft>
            </a:pPr>
            <a:endParaRPr altLang="en-US" lang="zh-CN"/>
          </a:p>
        </p:txBody>
      </p:sp>
      <p:sp>
        <p:nvSpPr>
          <p:cNvPr id="1048605" name=""/>
          <p:cNvSpPr txBox="1"/>
          <p:nvPr/>
        </p:nvSpPr>
        <p:spPr>
          <a:xfrm>
            <a:off x="628649" y="2421844"/>
            <a:ext cx="7917765" cy="1310641"/>
          </a:xfrm>
          <a:prstGeom prst="rect"/>
        </p:spPr>
        <p:txBody>
          <a:bodyPr rtlCol="0" wrap="square">
            <a:spAutoFit/>
          </a:bodyPr>
          <a:p>
            <a:pPr>
              <a:spcBef>
                <a:spcPts val="0"/>
              </a:spcBef>
              <a:spcAft>
                <a:spcPts val="0"/>
              </a:spcAft>
            </a:pPr>
            <a:r>
              <a:rPr altLang="en" b="1" sz="2000" i="0" lang="en-US">
                <a:solidFill>
                  <a:srgbClr val="000000"/>
                </a:solidFill>
                <a:latin typeface="Arial,sans-serif"/>
              </a:rPr>
              <a:t>Contoh</a:t>
            </a:r>
            <a:r>
              <a:rPr altLang="en" b="1" sz="2000" i="0" lang="en-US">
                <a:solidFill>
                  <a:srgbClr val="000000"/>
                </a:solidFill>
                <a:latin typeface="Arial,sans-serif"/>
              </a:rPr>
              <a:t> </a:t>
            </a:r>
            <a:r>
              <a:rPr altLang="en" b="0" sz="2000" i="0" lang="en-US">
                <a:solidFill>
                  <a:srgbClr val="000000"/>
                </a:solidFill>
                <a:latin typeface="Arial,sans-serif"/>
              </a:rPr>
              <a:t>-</a:t>
            </a:r>
            <a:r>
              <a:rPr altLang="en" b="0" sz="2000" i="0" lang="en-US">
                <a:solidFill>
                  <a:srgbClr val="000000"/>
                </a:solidFill>
                <a:latin typeface="Arial,sans-serif"/>
              </a:rPr>
              <a:t> </a:t>
            </a:r>
            <a:r>
              <a:rPr b="0" sz="2000" i="0">
                <a:solidFill>
                  <a:srgbClr val="000000"/>
                </a:solidFill>
                <a:latin typeface="Arial,sans-serif"/>
              </a:rPr>
              <a:t> Kadang</a:t>
            </a:r>
            <a:r>
              <a:rPr altLang="en" b="0" sz="2000" i="0" lang="en-US">
                <a:solidFill>
                  <a:srgbClr val="000000"/>
                </a:solidFill>
                <a:latin typeface="Arial,sans-serif"/>
              </a:rPr>
              <a:t>2</a:t>
            </a:r>
            <a:r>
              <a:rPr b="0" sz="2000" i="0">
                <a:solidFill>
                  <a:srgbClr val="000000"/>
                </a:solidFill>
                <a:latin typeface="Arial,sans-serif"/>
              </a:rPr>
              <a:t> kita marah dengan anak kita sehingga kita memukul anak kita, perlukah kita marah sehingga memukul? Apakah tindakan menghukum dan memukul anak itu satu tindakan yang baik terhadap anak kita?</a:t>
            </a:r>
            <a:endParaRPr altLang="en-US"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7" name=""/>
        <p:cNvGrpSpPr/>
        <p:nvPr/>
      </p:nvGrpSpPr>
      <p:grpSpPr>
        <a:xfrm>
          <a:off x="0" y="0"/>
          <a:ext cx="0" cy="0"/>
          <a:chOff x="0" y="0"/>
          <a:chExt cx="0" cy="0"/>
        </a:xfrm>
      </p:grpSpPr>
      <p:sp>
        <p:nvSpPr>
          <p:cNvPr id="1048607" name=""/>
          <p:cNvSpPr txBox="1"/>
          <p:nvPr/>
        </p:nvSpPr>
        <p:spPr>
          <a:xfrm rot="21598246">
            <a:off x="571123" y="325618"/>
            <a:ext cx="8001755" cy="6530339"/>
          </a:xfrm>
          <a:prstGeom prst="rect"/>
        </p:spPr>
        <p:txBody>
          <a:bodyPr rtlCol="0" wrap="square">
            <a:spAutoFit/>
          </a:bodyPr>
          <a:p>
            <a:pPr>
              <a:spcBef>
                <a:spcPts val="0"/>
              </a:spcBef>
              <a:spcAft>
                <a:spcPts val="0"/>
              </a:spcAft>
            </a:pPr>
            <a:endParaRPr b="1" sz="2000" i="1"/>
          </a:p>
          <a:p>
            <a:pPr>
              <a:spcBef>
                <a:spcPts val="0"/>
              </a:spcBef>
              <a:spcAft>
                <a:spcPts val="0"/>
              </a:spcAft>
            </a:pPr>
            <a:endParaRPr b="1" sz="2000" i="1"/>
          </a:p>
          <a:p>
            <a:pPr>
              <a:spcBef>
                <a:spcPts val="0"/>
              </a:spcBef>
              <a:spcAft>
                <a:spcPts val="0"/>
              </a:spcAft>
            </a:pPr>
            <a:r>
              <a:rPr altLang="en" b="1" sz="1800" i="1" lang="en-US">
                <a:solidFill>
                  <a:srgbClr val="000000"/>
                </a:solidFill>
                <a:latin typeface="Arial,sans-serif"/>
              </a:rPr>
              <a:t>Efesus</a:t>
            </a:r>
            <a:r>
              <a:rPr altLang="en" b="1" sz="1800" i="1" lang="en-US">
                <a:solidFill>
                  <a:srgbClr val="000000"/>
                </a:solidFill>
                <a:latin typeface="Arial,sans-serif"/>
              </a:rPr>
              <a:t> </a:t>
            </a:r>
            <a:r>
              <a:rPr b="1" sz="1800" i="1">
                <a:solidFill>
                  <a:srgbClr val="000000"/>
                </a:solidFill>
                <a:latin typeface="Arial,sans-serif"/>
              </a:rPr>
              <a:t>6:4 (TB) Dan kamu, bapa-bapa, janganlah bangkitkan amarah di dalam hati anak-anakmu, tetapi didiklah mereka di dalam ajaran dan nasihat Tuhan. </a:t>
            </a:r>
            <a:endParaRPr b="1" sz="2000" i="1"/>
          </a:p>
          <a:p>
            <a:pPr>
              <a:spcBef>
                <a:spcPts val="0"/>
              </a:spcBef>
              <a:spcAft>
                <a:spcPts val="0"/>
              </a:spcAft>
            </a:pPr>
            <a:r>
              <a:rPr b="1" sz="1800" i="1">
                <a:solidFill>
                  <a:srgbClr val="000000"/>
                </a:solidFill>
                <a:latin typeface="Arial,sans-serif"/>
              </a:rPr>
              <a:t> </a:t>
            </a:r>
            <a:endParaRPr b="1" sz="2000" i="1"/>
          </a:p>
          <a:p>
            <a:pPr fontAlgn="t">
              <a:spcBef>
                <a:spcPts val="0"/>
              </a:spcBef>
              <a:spcAft>
                <a:spcPts val="0"/>
              </a:spcAft>
            </a:pPr>
            <a:r>
              <a:rPr b="1" sz="1800" i="1">
                <a:solidFill>
                  <a:srgbClr val="000000"/>
                </a:solidFill>
                <a:latin typeface="Arial,sans-serif"/>
              </a:rPr>
              <a:t>Amsal 19:18 (TB)</a:t>
            </a:r>
            <a:r>
              <a:rPr b="1" sz="1800" i="1">
                <a:solidFill>
                  <a:srgbClr val="000000"/>
                </a:solidFill>
              </a:rPr>
              <a:t/>
            </a:r>
            <a:r>
              <a:rPr b="1" sz="1800" i="1">
                <a:solidFill>
                  <a:srgbClr val="000000"/>
                </a:solidFill>
                <a:latin typeface="Arial,sans-serif"/>
              </a:rPr>
              <a:t> </a:t>
            </a:r>
            <a:r>
              <a:rPr b="1" sz="1800" i="1">
                <a:solidFill>
                  <a:srgbClr val="000000"/>
                </a:solidFill>
                <a:latin typeface="Arial,sans-serif"/>
              </a:rPr>
              <a:t>Hajarlah anakmu selama ada harapan, tetapi jangan engkau menginginkan kematianny</a:t>
            </a:r>
            <a:r>
              <a:rPr b="1" sz="1800" i="1">
                <a:solidFill>
                  <a:srgbClr val="000000"/>
                </a:solidFill>
                <a:latin typeface="Arial,sans-serif"/>
              </a:rPr>
              <a:t>a.</a:t>
            </a:r>
            <a:endParaRPr b="1" sz="2000" i="1"/>
          </a:p>
          <a:p>
            <a:pPr fontAlgn="t">
              <a:spcBef>
                <a:spcPts val="0"/>
              </a:spcBef>
              <a:spcAft>
                <a:spcPts val="0"/>
              </a:spcAft>
            </a:pPr>
            <a:endParaRPr b="1" sz="2000" i="1"/>
          </a:p>
          <a:p>
            <a:pPr fontAlgn="t">
              <a:spcBef>
                <a:spcPts val="0"/>
              </a:spcBef>
              <a:spcAft>
                <a:spcPts val="0"/>
              </a:spcAft>
            </a:pPr>
            <a:r>
              <a:rPr b="1" sz="1800" i="1">
                <a:solidFill>
                  <a:srgbClr val="000000"/>
                </a:solidFill>
                <a:latin typeface="Arial,sans-serif"/>
              </a:rPr>
              <a:t>Efesus 4:2 (TB)  Hendaklah kamu selalu rendah hati, lemah lembut, dan sabar. Tunjukkanlah kasihmu dalam hal saling membantu.  </a:t>
            </a:r>
            <a:endParaRPr b="1" sz="2000" i="1"/>
          </a:p>
          <a:p>
            <a:pPr fontAlgn="t">
              <a:spcBef>
                <a:spcPts val="0"/>
              </a:spcBef>
              <a:spcAft>
                <a:spcPts val="0"/>
              </a:spcAft>
            </a:pPr>
            <a:endParaRPr b="1" sz="2000" i="1"/>
          </a:p>
          <a:p>
            <a:pPr fontAlgn="t">
              <a:spcBef>
                <a:spcPts val="0"/>
              </a:spcBef>
              <a:spcAft>
                <a:spcPts val="0"/>
              </a:spcAft>
            </a:pPr>
            <a:endParaRPr sz="2000"/>
          </a:p>
          <a:p>
            <a:pPr fontAlgn="t" indent="-285750" marL="285750">
              <a:spcBef>
                <a:spcPts val="0"/>
              </a:spcBef>
              <a:spcAft>
                <a:spcPts val="0"/>
              </a:spcAft>
              <a:buFont typeface="Arial"/>
              <a:buChar char="•"/>
            </a:pPr>
            <a:r>
              <a:rPr b="0" sz="1800" i="0">
                <a:solidFill>
                  <a:srgbClr val="000000"/>
                </a:solidFill>
                <a:latin typeface="Arial,sans-serif"/>
              </a:rPr>
              <a:t>Paling penting bagi orang Kristian kita </a:t>
            </a:r>
            <a:r>
              <a:rPr b="0" sz="1800" i="0">
                <a:solidFill>
                  <a:srgbClr val="000000"/>
                </a:solidFill>
                <a:highlight>
                  <a:srgbClr val="FFFF00"/>
                </a:highlight>
                <a:latin typeface="Arial,sans-serif"/>
              </a:rPr>
              <a:t>harus mengawal emosi kita</a:t>
            </a:r>
            <a:r>
              <a:rPr b="0" sz="1800" i="0">
                <a:solidFill>
                  <a:srgbClr val="000000"/>
                </a:solidFill>
                <a:latin typeface="Arial,sans-serif"/>
              </a:rPr>
              <a:t>, kerana pada saat kita marah, dosa sudah men</a:t>
            </a:r>
            <a:r>
              <a:rPr altLang="en" b="0" sz="1800" i="0" lang="en-US">
                <a:solidFill>
                  <a:srgbClr val="000000"/>
                </a:solidFill>
                <a:latin typeface="Arial,sans-serif"/>
              </a:rPr>
              <a:t>g</a:t>
            </a:r>
            <a:r>
              <a:rPr altLang="en" b="0" sz="1800" i="0" lang="en-US">
                <a:solidFill>
                  <a:srgbClr val="000000"/>
                </a:solidFill>
                <a:latin typeface="Arial,sans-serif"/>
              </a:rPr>
              <a:t>i</a:t>
            </a:r>
            <a:r>
              <a:rPr altLang="en" b="0" sz="1800" i="0" lang="en-US">
                <a:solidFill>
                  <a:srgbClr val="000000"/>
                </a:solidFill>
                <a:latin typeface="Arial,sans-serif"/>
              </a:rPr>
              <a:t>n</a:t>
            </a:r>
            <a:r>
              <a:rPr altLang="en" b="0" sz="1800" i="0" lang="en-US">
                <a:solidFill>
                  <a:srgbClr val="000000"/>
                </a:solidFill>
                <a:latin typeface="Arial,sans-serif"/>
              </a:rPr>
              <a:t>t</a:t>
            </a:r>
            <a:r>
              <a:rPr altLang="en" b="0" sz="1800" i="0" lang="en-US">
                <a:solidFill>
                  <a:srgbClr val="000000"/>
                </a:solidFill>
                <a:latin typeface="Arial,sans-serif"/>
              </a:rPr>
              <a:t>i</a:t>
            </a:r>
            <a:r>
              <a:rPr altLang="en" b="0" sz="1800" i="0" lang="en-US">
                <a:solidFill>
                  <a:srgbClr val="000000"/>
                </a:solidFill>
                <a:latin typeface="Arial,sans-serif"/>
              </a:rPr>
              <a:t>p</a:t>
            </a:r>
            <a:r>
              <a:rPr b="0" sz="1800" i="0">
                <a:solidFill>
                  <a:srgbClr val="000000"/>
                </a:solidFill>
                <a:latin typeface="Arial,sans-serif"/>
              </a:rPr>
              <a:t> di depan pintu</a:t>
            </a:r>
            <a:endParaRPr sz="2000"/>
          </a:p>
          <a:p>
            <a:pPr fontAlgn="t">
              <a:spcBef>
                <a:spcPts val="0"/>
              </a:spcBef>
              <a:spcAft>
                <a:spcPts val="0"/>
              </a:spcAft>
            </a:pPr>
            <a:endParaRPr sz="2000"/>
          </a:p>
          <a:p>
            <a:pPr fontAlgn="t" indent="-285750" marL="285750">
              <a:spcBef>
                <a:spcPts val="0"/>
              </a:spcBef>
              <a:spcAft>
                <a:spcPts val="0"/>
              </a:spcAft>
              <a:buFont typeface="Arial"/>
              <a:buChar char="•"/>
            </a:pPr>
            <a:r>
              <a:rPr b="0" sz="1800" i="0">
                <a:solidFill>
                  <a:srgbClr val="000000"/>
                </a:solidFill>
                <a:latin typeface="Arial,sans-serif"/>
              </a:rPr>
              <a:t>Apabila kita marah dan memukul anak </a:t>
            </a:r>
            <a:r>
              <a:rPr altLang="en" b="0" sz="1800" i="0" lang="en-US">
                <a:solidFill>
                  <a:srgbClr val="000000"/>
                </a:solidFill>
                <a:latin typeface="Arial,sans-serif"/>
              </a:rPr>
              <a:t>kita,</a:t>
            </a:r>
            <a:r>
              <a:rPr altLang="en" b="0" sz="1800" i="0" lang="en-US">
                <a:solidFill>
                  <a:srgbClr val="000000"/>
                </a:solidFill>
                <a:latin typeface="Arial,sans-serif"/>
              </a:rPr>
              <a:t> </a:t>
            </a:r>
            <a:r>
              <a:rPr b="0" sz="1800" i="0">
                <a:solidFill>
                  <a:srgbClr val="000000"/>
                </a:solidFill>
                <a:latin typeface="Arial,sans-serif"/>
              </a:rPr>
              <a:t>mereka akan merasa kecewa, bingung dan merasa diabaikan dan akan menjauhkan diri dengan orang </a:t>
            </a:r>
            <a:r>
              <a:rPr altLang="en" b="0" sz="1800" i="0" lang="en-US">
                <a:solidFill>
                  <a:srgbClr val="000000"/>
                </a:solidFill>
                <a:latin typeface="Arial,sans-serif"/>
              </a:rPr>
              <a:t>tua,</a:t>
            </a:r>
            <a:r>
              <a:rPr altLang="en" b="0" sz="1800" i="0" lang="en-US">
                <a:solidFill>
                  <a:srgbClr val="000000"/>
                </a:solidFill>
                <a:latin typeface="Arial,sans-serif"/>
              </a:rPr>
              <a:t> </a:t>
            </a:r>
            <a:r>
              <a:rPr altLang="en" b="0" sz="1800" i="0" lang="en-US">
                <a:solidFill>
                  <a:srgbClr val="000000"/>
                </a:solidFill>
                <a:latin typeface="Arial,sans-serif"/>
              </a:rPr>
              <a:t>tetapi</a:t>
            </a:r>
            <a:r>
              <a:rPr altLang="en" b="0" sz="1800" i="0" lang="en-US">
                <a:solidFill>
                  <a:srgbClr val="000000"/>
                </a:solidFill>
                <a:latin typeface="Arial,sans-serif"/>
              </a:rPr>
              <a:t> </a:t>
            </a:r>
            <a:r>
              <a:rPr b="0" sz="1800" i="0">
                <a:solidFill>
                  <a:srgbClr val="000000"/>
                </a:solidFill>
                <a:latin typeface="Arial,sans-serif"/>
              </a:rPr>
              <a:t>Tuhan mau kita </a:t>
            </a:r>
            <a:r>
              <a:rPr altLang="en" b="0" sz="1800" i="0" lang="en-US">
                <a:solidFill>
                  <a:srgbClr val="000000"/>
                </a:solidFill>
                <a:latin typeface="Arial,sans-serif"/>
              </a:rPr>
              <a:t>mengasi</a:t>
            </a:r>
            <a:r>
              <a:rPr altLang="en" b="0" sz="1800" i="0" lang="en-US">
                <a:solidFill>
                  <a:srgbClr val="000000"/>
                </a:solidFill>
                <a:latin typeface="Arial,sans-serif"/>
              </a:rPr>
              <a:t>h</a:t>
            </a:r>
            <a:r>
              <a:rPr b="0" sz="1800" i="0">
                <a:solidFill>
                  <a:srgbClr val="000000"/>
                </a:solidFill>
                <a:latin typeface="Arial,sans-serif"/>
              </a:rPr>
              <a:t> anak2 kita </a:t>
            </a:r>
            <a:endParaRPr sz="2000"/>
          </a:p>
          <a:p>
            <a:pPr fontAlgn="t">
              <a:spcBef>
                <a:spcPts val="0"/>
              </a:spcBef>
              <a:spcAft>
                <a:spcPts val="0"/>
              </a:spcAft>
            </a:pPr>
            <a:endParaRPr sz="2000"/>
          </a:p>
          <a:p>
            <a:pPr fontAlgn="t" indent="-285750" marL="285750">
              <a:spcBef>
                <a:spcPts val="0"/>
              </a:spcBef>
              <a:spcAft>
                <a:spcPts val="0"/>
              </a:spcAft>
              <a:buFont typeface="Arial"/>
              <a:buChar char="•"/>
            </a:pPr>
            <a:r>
              <a:rPr altLang="en" b="0" sz="1800" i="0" lang="en-US">
                <a:solidFill>
                  <a:srgbClr val="000000"/>
                </a:solidFill>
                <a:latin typeface="Arial,sans-serif"/>
              </a:rPr>
              <a:t>H</a:t>
            </a:r>
            <a:r>
              <a:rPr b="0" sz="1800" i="0">
                <a:solidFill>
                  <a:srgbClr val="000000"/>
                </a:solidFill>
                <a:latin typeface="Arial,sans-serif"/>
              </a:rPr>
              <a:t>al yg terbaik b</a:t>
            </a:r>
            <a:r>
              <a:rPr altLang="en" b="0" sz="1800" i="0" lang="en-US">
                <a:solidFill>
                  <a:srgbClr val="000000"/>
                </a:solidFill>
                <a:latin typeface="Arial,sans-serif"/>
              </a:rPr>
              <a:t>a</a:t>
            </a:r>
            <a:r>
              <a:rPr b="0" sz="1800" i="0">
                <a:solidFill>
                  <a:srgbClr val="000000"/>
                </a:solidFill>
                <a:latin typeface="Arial,sans-serif"/>
              </a:rPr>
              <a:t>g</a:t>
            </a:r>
            <a:r>
              <a:rPr altLang="en" b="0" sz="1800" i="0" lang="en-US">
                <a:solidFill>
                  <a:srgbClr val="000000"/>
                </a:solidFill>
                <a:latin typeface="Arial,sans-serif"/>
              </a:rPr>
              <a:t>a</a:t>
            </a:r>
            <a:r>
              <a:rPr altLang="en" b="0" sz="1800" i="0" lang="en-US">
                <a:solidFill>
                  <a:srgbClr val="000000"/>
                </a:solidFill>
                <a:latin typeface="Arial,sans-serif"/>
              </a:rPr>
              <a:t>i</a:t>
            </a:r>
            <a:r>
              <a:rPr b="0" sz="1800" i="0">
                <a:solidFill>
                  <a:srgbClr val="000000"/>
                </a:solidFill>
                <a:latin typeface="Arial,sans-serif"/>
              </a:rPr>
              <a:t>mana mendidik anak2 adalah mengasihi mereka dan harus mengawal emosi kita</a:t>
            </a:r>
            <a:endParaRPr sz="1800"/>
          </a:p>
          <a:p>
            <a:pPr fontAlgn="t">
              <a:spcBef>
                <a:spcPts val="0"/>
              </a:spcBef>
              <a:spcAft>
                <a:spcPts val="0"/>
              </a:spcAft>
            </a:pPr>
            <a:endParaRPr sz="2000"/>
          </a:p>
          <a:p>
            <a:pPr fontAlgn="t">
              <a:spcBef>
                <a:spcPts val="0"/>
              </a:spcBef>
              <a:spcAft>
                <a:spcPts val="0"/>
              </a:spcAft>
            </a:pP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48" name=""/>
        <p:cNvGrpSpPr/>
        <p:nvPr/>
      </p:nvGrpSpPr>
      <p:grpSpPr>
        <a:xfrm>
          <a:off x="0" y="0"/>
          <a:ext cx="0" cy="0"/>
          <a:chOff x="0" y="0"/>
          <a:chExt cx="0" cy="0"/>
        </a:xfrm>
      </p:grpSpPr>
      <p:sp>
        <p:nvSpPr>
          <p:cNvPr id="1048608" name=""/>
          <p:cNvSpPr txBox="1"/>
          <p:nvPr/>
        </p:nvSpPr>
        <p:spPr>
          <a:xfrm>
            <a:off x="728010" y="881690"/>
            <a:ext cx="7923802" cy="6543040"/>
          </a:xfrm>
          <a:prstGeom prst="rect"/>
        </p:spPr>
        <p:txBody>
          <a:bodyPr rtlCol="0" wrap="square">
            <a:spAutoFit/>
          </a:bodyPr>
          <a:p>
            <a:pPr>
              <a:spcBef>
                <a:spcPts val="0"/>
              </a:spcBef>
              <a:spcAft>
                <a:spcPts val="0"/>
              </a:spcAft>
            </a:pPr>
            <a:r>
              <a:rPr b="1" sz="2000" i="0">
                <a:solidFill>
                  <a:srgbClr val="000000"/>
                </a:solidFill>
                <a:latin typeface="Arial,sans-serif"/>
              </a:rPr>
              <a:t>Apa itu Perubahan Sikap &amp;</a:t>
            </a:r>
            <a:r>
              <a:rPr altLang="en" b="1" sz="2000" i="0" lang="en-US">
                <a:solidFill>
                  <a:srgbClr val="000000"/>
                </a:solidFill>
                <a:latin typeface="Arial,sans-serif"/>
              </a:rPr>
              <a:t> </a:t>
            </a:r>
            <a:r>
              <a:rPr b="1" sz="2000" i="0">
                <a:solidFill>
                  <a:srgbClr val="000000"/>
                </a:solidFill>
                <a:latin typeface="Arial,sans-serif"/>
              </a:rPr>
              <a:t>Tingkahlaku?</a:t>
            </a:r>
            <a:endParaRPr b="1" sz="2400"/>
          </a:p>
          <a:p>
            <a:pPr>
              <a:spcBef>
                <a:spcPts val="0"/>
              </a:spcBef>
              <a:spcAft>
                <a:spcPts val="0"/>
              </a:spcAft>
            </a:pPr>
            <a:r>
              <a:rPr altLang="en" b="1" sz="2000" i="0" lang="en-US">
                <a:solidFill>
                  <a:srgbClr val="000000"/>
                </a:solidFill>
                <a:latin typeface="Arial,sans-serif"/>
              </a:rPr>
              <a:t> </a:t>
            </a:r>
            <a:endParaRPr b="1" sz="2400"/>
          </a:p>
          <a:p>
            <a:pPr>
              <a:spcBef>
                <a:spcPts val="0"/>
              </a:spcBef>
              <a:spcAft>
                <a:spcPts val="0"/>
              </a:spcAft>
            </a:pPr>
            <a:r>
              <a:rPr b="0" sz="2000" i="0">
                <a:solidFill>
                  <a:srgbClr val="000000"/>
                </a:solidFill>
                <a:latin typeface="Arial,sans-serif"/>
              </a:rPr>
              <a:t>Alkitab mengajar b</a:t>
            </a:r>
            <a:r>
              <a:rPr altLang="en" b="0" sz="2000" i="0" lang="en-US">
                <a:solidFill>
                  <a:srgbClr val="000000"/>
                </a:solidFill>
                <a:latin typeface="Arial,sans-serif"/>
              </a:rPr>
              <a:t>a</a:t>
            </a:r>
            <a:r>
              <a:rPr b="0" sz="2000" i="0">
                <a:solidFill>
                  <a:srgbClr val="000000"/>
                </a:solidFill>
                <a:latin typeface="Arial,sans-serif"/>
              </a:rPr>
              <a:t>h</a:t>
            </a:r>
            <a:r>
              <a:rPr altLang="en" b="0" sz="2000" i="0" lang="en-US">
                <a:solidFill>
                  <a:srgbClr val="000000"/>
                </a:solidFill>
                <a:latin typeface="Arial,sans-serif"/>
              </a:rPr>
              <a:t>a</a:t>
            </a:r>
            <a:r>
              <a:rPr b="0" sz="2000" i="0">
                <a:solidFill>
                  <a:srgbClr val="000000"/>
                </a:solidFill>
                <a:latin typeface="Arial,sans-serif"/>
              </a:rPr>
              <a:t>w</a:t>
            </a:r>
            <a:r>
              <a:rPr altLang="en" b="0" sz="2000" i="0" lang="en-US">
                <a:solidFill>
                  <a:srgbClr val="000000"/>
                </a:solidFill>
                <a:latin typeface="Arial,sans-serif"/>
              </a:rPr>
              <a:t>a</a:t>
            </a:r>
            <a:r>
              <a:rPr b="0" sz="2000" i="0">
                <a:solidFill>
                  <a:srgbClr val="000000"/>
                </a:solidFill>
                <a:latin typeface="Arial,sans-serif"/>
              </a:rPr>
              <a:t> perubahan hidup termasuk perubahan sikap &amp;</a:t>
            </a:r>
            <a:r>
              <a:rPr altLang="en" b="0" sz="2000" i="0" lang="en-US">
                <a:solidFill>
                  <a:srgbClr val="000000"/>
                </a:solidFill>
                <a:latin typeface="Arial,sans-serif"/>
              </a:rPr>
              <a:t> </a:t>
            </a:r>
            <a:r>
              <a:rPr b="0" sz="2000" i="0">
                <a:solidFill>
                  <a:srgbClr val="000000"/>
                </a:solidFill>
                <a:latin typeface="Arial,sans-serif"/>
              </a:rPr>
              <a:t>tingkah laku dapat dimulai dengan </a:t>
            </a:r>
            <a:r>
              <a:rPr b="0" sz="2000" i="0">
                <a:solidFill>
                  <a:srgbClr val="000000"/>
                </a:solidFill>
                <a:highlight>
                  <a:srgbClr val="FFFF00"/>
                </a:highlight>
                <a:latin typeface="Arial,sans-serif"/>
              </a:rPr>
              <a:t>pertobatan &amp;</a:t>
            </a:r>
            <a:r>
              <a:rPr altLang="en" b="0" sz="2000" i="0" lang="en-US">
                <a:solidFill>
                  <a:srgbClr val="000000"/>
                </a:solidFill>
                <a:highlight>
                  <a:srgbClr val="FFFF00"/>
                </a:highlight>
                <a:latin typeface="Arial,sans-serif"/>
              </a:rPr>
              <a:t> </a:t>
            </a:r>
            <a:r>
              <a:rPr b="0" sz="2000" i="0">
                <a:solidFill>
                  <a:srgbClr val="000000"/>
                </a:solidFill>
                <a:highlight>
                  <a:srgbClr val="FFFF00"/>
                </a:highlight>
                <a:latin typeface="Arial,sans-serif"/>
              </a:rPr>
              <a:t>pertobatan hati</a:t>
            </a:r>
            <a:endParaRPr sz="2400"/>
          </a:p>
          <a:p>
            <a:pPr>
              <a:spcBef>
                <a:spcPts val="0"/>
              </a:spcBef>
              <a:spcAft>
                <a:spcPts val="0"/>
              </a:spcAft>
            </a:pPr>
            <a:endParaRPr sz="2400"/>
          </a:p>
          <a:p>
            <a:pPr>
              <a:spcBef>
                <a:spcPts val="0"/>
              </a:spcBef>
              <a:spcAft>
                <a:spcPts val="0"/>
              </a:spcAft>
            </a:pPr>
            <a:r>
              <a:rPr b="1" sz="2000" i="1">
                <a:solidFill>
                  <a:srgbClr val="000000"/>
                </a:solidFill>
                <a:latin typeface="Arial,sans-serif"/>
              </a:rPr>
              <a:t>Di dalam Kejadian 4:7 (TB) Apakah mukamu tidak akan berseri, jika engkau berbuat baik? Tetapi jika engkau tidak berbuat baik, dosa sudah mengintip di depan pintu; ia sangat menggoda engkau, tetapi engkau harus berkuasa atasnya."</a:t>
            </a:r>
            <a:endParaRPr b="1" sz="2000" i="1">
              <a:solidFill>
                <a:srgbClr val="000000"/>
              </a:solidFill>
              <a:latin typeface="Arial,sans-serif"/>
            </a:endParaRPr>
          </a:p>
          <a:p>
            <a:pPr>
              <a:spcBef>
                <a:spcPts val="0"/>
              </a:spcBef>
              <a:spcAft>
                <a:spcPts val="0"/>
              </a:spcAft>
            </a:pPr>
            <a:endParaRPr b="1" sz="2000" i="1">
              <a:solidFill>
                <a:srgbClr val="000000"/>
              </a:solidFill>
              <a:latin typeface="Arial,sans-serif"/>
            </a:endParaRPr>
          </a:p>
          <a:p>
            <a:pPr>
              <a:spcBef>
                <a:spcPts val="0"/>
              </a:spcBef>
              <a:spcAft>
                <a:spcPts val="0"/>
              </a:spcAft>
            </a:pPr>
            <a:r>
              <a:rPr altLang="en" b="1" sz="2000" i="1" lang="en-US">
                <a:solidFill>
                  <a:srgbClr val="000000"/>
                </a:solidFill>
                <a:latin typeface="Arial,sans-serif"/>
              </a:rPr>
              <a:t>1.</a:t>
            </a:r>
            <a:r>
              <a:rPr altLang="en" b="1" sz="2000" i="1" lang="en-US">
                <a:solidFill>
                  <a:srgbClr val="000000"/>
                </a:solidFill>
                <a:latin typeface="Arial,sans-serif"/>
              </a:rPr>
              <a:t> </a:t>
            </a:r>
            <a:r>
              <a:rPr altLang="en" b="1" sz="2000" i="1" lang="en-US">
                <a:solidFill>
                  <a:srgbClr val="000000"/>
                </a:solidFill>
                <a:latin typeface="Arial,sans-serif"/>
              </a:rPr>
              <a:t>Tuhan</a:t>
            </a:r>
            <a:r>
              <a:rPr altLang="en" b="1" sz="2000" i="1" lang="en-US">
                <a:solidFill>
                  <a:srgbClr val="000000"/>
                </a:solidFill>
                <a:latin typeface="Arial,sans-serif"/>
              </a:rPr>
              <a:t> </a:t>
            </a:r>
            <a:r>
              <a:rPr altLang="en" b="1" sz="2000" i="1" lang="en-US">
                <a:solidFill>
                  <a:srgbClr val="000000"/>
                </a:solidFill>
                <a:latin typeface="Arial,sans-serif"/>
              </a:rPr>
              <a:t>berbicara</a:t>
            </a:r>
            <a:r>
              <a:rPr altLang="en" b="1" sz="2000" i="1" lang="en-US">
                <a:solidFill>
                  <a:srgbClr val="000000"/>
                </a:solidFill>
                <a:latin typeface="Arial,sans-serif"/>
              </a:rPr>
              <a:t> </a:t>
            </a:r>
            <a:r>
              <a:rPr altLang="en" b="1" sz="2000" i="1" lang="en-US">
                <a:solidFill>
                  <a:srgbClr val="000000"/>
                </a:solidFill>
                <a:latin typeface="Arial,sans-serif"/>
              </a:rPr>
              <a:t>melalui</a:t>
            </a:r>
            <a:r>
              <a:rPr altLang="en" b="1" sz="2000" i="1" lang="en-US">
                <a:solidFill>
                  <a:srgbClr val="000000"/>
                </a:solidFill>
                <a:latin typeface="Arial,sans-serif"/>
              </a:rPr>
              <a:t> </a:t>
            </a:r>
            <a:r>
              <a:rPr altLang="en" b="1" sz="2000" i="1" lang="en-US">
                <a:solidFill>
                  <a:srgbClr val="000000"/>
                </a:solidFill>
                <a:latin typeface="Arial,sans-serif"/>
              </a:rPr>
              <a:t>hati</a:t>
            </a:r>
            <a:r>
              <a:rPr altLang="en" b="1" sz="2000" i="1" lang="en-US">
                <a:solidFill>
                  <a:srgbClr val="000000"/>
                </a:solidFill>
                <a:latin typeface="Arial,sans-serif"/>
              </a:rPr>
              <a:t> </a:t>
            </a:r>
            <a:r>
              <a:rPr altLang="en" b="1" sz="2000" i="1" lang="en-US">
                <a:solidFill>
                  <a:srgbClr val="000000"/>
                </a:solidFill>
                <a:latin typeface="Arial,sans-serif"/>
              </a:rPr>
              <a:t>nurani</a:t>
            </a:r>
            <a:r>
              <a:rPr altLang="en" b="1" sz="2000" i="1" lang="en-US">
                <a:solidFill>
                  <a:srgbClr val="000000"/>
                </a:solidFill>
                <a:latin typeface="Arial,sans-serif"/>
              </a:rPr>
              <a:t> </a:t>
            </a:r>
            <a:r>
              <a:rPr altLang="en" b="1" sz="2000" i="1" lang="en-US">
                <a:solidFill>
                  <a:srgbClr val="000000"/>
                </a:solidFill>
                <a:latin typeface="Arial,sans-serif"/>
              </a:rPr>
              <a:t>k</a:t>
            </a:r>
            <a:r>
              <a:rPr altLang="en" b="1" sz="2000" i="1" lang="en-US">
                <a:solidFill>
                  <a:srgbClr val="000000"/>
                </a:solidFill>
                <a:latin typeface="Arial,sans-serif"/>
              </a:rPr>
              <a:t>i</a:t>
            </a:r>
            <a:r>
              <a:rPr altLang="en" b="1" sz="2000" i="1" lang="en-US">
                <a:solidFill>
                  <a:srgbClr val="000000"/>
                </a:solidFill>
                <a:latin typeface="Arial,sans-serif"/>
              </a:rPr>
              <a:t>t</a:t>
            </a:r>
            <a:r>
              <a:rPr altLang="en" b="1" sz="2000" i="1" lang="en-US">
                <a:solidFill>
                  <a:srgbClr val="000000"/>
                </a:solidFill>
                <a:latin typeface="Arial,sans-serif"/>
              </a:rPr>
              <a:t>a</a:t>
            </a:r>
            <a:endParaRPr b="1" sz="2000" i="1">
              <a:solidFill>
                <a:srgbClr val="000000"/>
              </a:solidFill>
              <a:latin typeface="Arial,sans-serif"/>
            </a:endParaRPr>
          </a:p>
          <a:p>
            <a:pPr>
              <a:spcBef>
                <a:spcPts val="0"/>
              </a:spcBef>
              <a:spcAft>
                <a:spcPts val="0"/>
              </a:spcAft>
            </a:pPr>
            <a:endParaRPr b="1" sz="2000" i="1">
              <a:solidFill>
                <a:srgbClr val="000000"/>
              </a:solidFill>
              <a:latin typeface="Arial,sans-serif"/>
            </a:endParaRPr>
          </a:p>
          <a:p>
            <a:pPr>
              <a:spcBef>
                <a:spcPts val="0"/>
              </a:spcBef>
              <a:spcAft>
                <a:spcPts val="0"/>
              </a:spcAft>
            </a:pPr>
            <a:r>
              <a:rPr altLang="en" b="1" sz="2000" i="1" lang="en-US">
                <a:solidFill>
                  <a:srgbClr val="000000"/>
                </a:solidFill>
                <a:latin typeface="Arial,sans-serif"/>
              </a:rPr>
              <a:t>2.</a:t>
            </a:r>
            <a:r>
              <a:rPr altLang="en" b="1" sz="2000" i="1" lang="en-US">
                <a:solidFill>
                  <a:srgbClr val="000000"/>
                </a:solidFill>
                <a:latin typeface="Arial,sans-serif"/>
              </a:rPr>
              <a:t> </a:t>
            </a:r>
            <a:r>
              <a:rPr altLang="en" b="1" sz="2000" i="1" lang="en-US">
                <a:solidFill>
                  <a:srgbClr val="000000"/>
                </a:solidFill>
                <a:latin typeface="Arial,sans-serif"/>
              </a:rPr>
              <a:t>Allah</a:t>
            </a:r>
            <a:r>
              <a:rPr altLang="en" b="1" sz="2000" i="1" lang="en-US">
                <a:solidFill>
                  <a:srgbClr val="000000"/>
                </a:solidFill>
                <a:latin typeface="Arial,sans-serif"/>
              </a:rPr>
              <a:t> </a:t>
            </a:r>
            <a:r>
              <a:rPr altLang="en" b="1" sz="2000" i="1" lang="en-US">
                <a:solidFill>
                  <a:srgbClr val="000000"/>
                </a:solidFill>
                <a:latin typeface="Arial,sans-serif"/>
              </a:rPr>
              <a:t>selalu</a:t>
            </a:r>
            <a:r>
              <a:rPr altLang="en" b="1" sz="2000" i="1" lang="en-US">
                <a:solidFill>
                  <a:srgbClr val="000000"/>
                </a:solidFill>
                <a:latin typeface="Arial,sans-serif"/>
              </a:rPr>
              <a:t> </a:t>
            </a:r>
            <a:r>
              <a:rPr altLang="en" b="1" sz="2000" i="1" lang="en-US">
                <a:solidFill>
                  <a:srgbClr val="000000"/>
                </a:solidFill>
                <a:latin typeface="Arial,sans-serif"/>
              </a:rPr>
              <a:t>memberi</a:t>
            </a:r>
            <a:r>
              <a:rPr altLang="en" b="1" sz="2000" i="1" lang="en-US">
                <a:solidFill>
                  <a:srgbClr val="000000"/>
                </a:solidFill>
                <a:latin typeface="Arial,sans-serif"/>
              </a:rPr>
              <a:t> </a:t>
            </a:r>
            <a:r>
              <a:rPr altLang="en" b="1" sz="2000" i="1" lang="en-US">
                <a:solidFill>
                  <a:srgbClr val="000000"/>
                </a:solidFill>
                <a:latin typeface="Arial,sans-serif"/>
              </a:rPr>
              <a:t>peringatan</a:t>
            </a:r>
            <a:r>
              <a:rPr altLang="en" b="1" sz="2000" i="1" lang="en-US">
                <a:solidFill>
                  <a:srgbClr val="000000"/>
                </a:solidFill>
                <a:latin typeface="Arial,sans-serif"/>
              </a:rPr>
              <a:t> </a:t>
            </a:r>
            <a:r>
              <a:rPr altLang="en" b="1" sz="2000" i="1" lang="en-US">
                <a:solidFill>
                  <a:srgbClr val="000000"/>
                </a:solidFill>
                <a:latin typeface="Arial,sans-serif"/>
              </a:rPr>
              <a:t>saat</a:t>
            </a:r>
            <a:r>
              <a:rPr altLang="en" b="1" sz="2000" i="1" lang="en-US">
                <a:solidFill>
                  <a:srgbClr val="000000"/>
                </a:solidFill>
                <a:latin typeface="Arial,sans-serif"/>
              </a:rPr>
              <a:t> </a:t>
            </a:r>
            <a:r>
              <a:rPr altLang="en" b="1" sz="2000" i="1" lang="en-US">
                <a:solidFill>
                  <a:srgbClr val="000000"/>
                </a:solidFill>
                <a:latin typeface="Arial,sans-serif"/>
              </a:rPr>
              <a:t>kita</a:t>
            </a:r>
            <a:r>
              <a:rPr altLang="en" b="1" sz="2000" i="1" lang="en-US">
                <a:solidFill>
                  <a:srgbClr val="000000"/>
                </a:solidFill>
                <a:latin typeface="Arial,sans-serif"/>
              </a:rPr>
              <a:t> </a:t>
            </a:r>
            <a:r>
              <a:rPr altLang="en" b="1" sz="2000" i="1" lang="en-US">
                <a:solidFill>
                  <a:srgbClr val="000000"/>
                </a:solidFill>
                <a:latin typeface="Arial,sans-serif"/>
              </a:rPr>
              <a:t>mulai</a:t>
            </a:r>
            <a:r>
              <a:rPr altLang="en" b="1" sz="2000" i="1" lang="en-US">
                <a:solidFill>
                  <a:srgbClr val="000000"/>
                </a:solidFill>
                <a:latin typeface="Arial,sans-serif"/>
              </a:rPr>
              <a:t> </a:t>
            </a:r>
            <a:r>
              <a:rPr altLang="en" b="1" sz="2000" i="1" lang="en-US">
                <a:solidFill>
                  <a:srgbClr val="000000"/>
                </a:solidFill>
                <a:latin typeface="Arial,sans-serif"/>
              </a:rPr>
              <a:t>m</a:t>
            </a:r>
            <a:r>
              <a:rPr altLang="en" b="1" sz="2000" i="1" lang="en-US">
                <a:solidFill>
                  <a:srgbClr val="000000"/>
                </a:solidFill>
                <a:latin typeface="Arial,sans-serif"/>
              </a:rPr>
              <a:t>e</a:t>
            </a:r>
            <a:r>
              <a:rPr altLang="en" b="1" sz="2000" i="1" lang="en-US">
                <a:solidFill>
                  <a:srgbClr val="000000"/>
                </a:solidFill>
                <a:latin typeface="Arial,sans-serif"/>
              </a:rPr>
              <a:t>n</a:t>
            </a:r>
            <a:r>
              <a:rPr altLang="en" b="1" sz="2000" i="1" lang="en-US">
                <a:solidFill>
                  <a:srgbClr val="000000"/>
                </a:solidFill>
                <a:latin typeface="Arial,sans-serif"/>
              </a:rPr>
              <a:t>y</a:t>
            </a:r>
            <a:r>
              <a:rPr altLang="en" b="1" sz="2000" i="1" lang="en-US">
                <a:solidFill>
                  <a:srgbClr val="000000"/>
                </a:solidFill>
                <a:latin typeface="Arial,sans-serif"/>
              </a:rPr>
              <a:t>i</a:t>
            </a:r>
            <a:r>
              <a:rPr altLang="en" b="1" sz="2000" i="1" lang="en-US">
                <a:solidFill>
                  <a:srgbClr val="000000"/>
                </a:solidFill>
                <a:latin typeface="Arial,sans-serif"/>
              </a:rPr>
              <a:t>m</a:t>
            </a:r>
            <a:r>
              <a:rPr altLang="en" b="1" sz="2000" i="1" lang="en-US">
                <a:solidFill>
                  <a:srgbClr val="000000"/>
                </a:solidFill>
                <a:latin typeface="Arial,sans-serif"/>
              </a:rPr>
              <a:t>p</a:t>
            </a:r>
            <a:r>
              <a:rPr altLang="en" b="1" sz="2000" i="1" lang="en-US">
                <a:solidFill>
                  <a:srgbClr val="000000"/>
                </a:solidFill>
                <a:latin typeface="Arial,sans-serif"/>
              </a:rPr>
              <a:t>a</a:t>
            </a:r>
            <a:r>
              <a:rPr altLang="en" b="1" sz="2000" i="1" lang="en-US">
                <a:solidFill>
                  <a:srgbClr val="000000"/>
                </a:solidFill>
                <a:latin typeface="Arial,sans-serif"/>
              </a:rPr>
              <a:t>n</a:t>
            </a:r>
            <a:r>
              <a:rPr altLang="en" b="1" sz="2000" i="1" lang="en-US">
                <a:solidFill>
                  <a:srgbClr val="000000"/>
                </a:solidFill>
                <a:latin typeface="Arial,sans-serif"/>
              </a:rPr>
              <a:t>g</a:t>
            </a:r>
            <a:endParaRPr b="1" sz="2000" i="1">
              <a:solidFill>
                <a:srgbClr val="000000"/>
              </a:solidFill>
              <a:latin typeface="Arial,sans-serif"/>
            </a:endParaRPr>
          </a:p>
          <a:p>
            <a:pPr>
              <a:spcBef>
                <a:spcPts val="0"/>
              </a:spcBef>
              <a:spcAft>
                <a:spcPts val="0"/>
              </a:spcAft>
            </a:pPr>
            <a:endParaRPr b="1" sz="2000" i="1">
              <a:solidFill>
                <a:srgbClr val="000000"/>
              </a:solidFill>
              <a:latin typeface="Arial,sans-serif"/>
            </a:endParaRPr>
          </a:p>
          <a:p>
            <a:pPr>
              <a:spcBef>
                <a:spcPts val="0"/>
              </a:spcBef>
              <a:spcAft>
                <a:spcPts val="0"/>
              </a:spcAft>
            </a:pPr>
            <a:r>
              <a:rPr altLang="en" b="1" sz="2000" i="1" lang="en-US">
                <a:solidFill>
                  <a:srgbClr val="000000"/>
                </a:solidFill>
                <a:latin typeface="Arial,sans-serif"/>
              </a:rPr>
              <a:t>3.</a:t>
            </a:r>
            <a:r>
              <a:rPr altLang="en" b="1" sz="2000" i="1" lang="en-US">
                <a:solidFill>
                  <a:srgbClr val="000000"/>
                </a:solidFill>
                <a:latin typeface="Arial,sans-serif"/>
              </a:rPr>
              <a:t> </a:t>
            </a:r>
            <a:r>
              <a:rPr altLang="en" b="1" sz="2000" i="1" lang="en-US">
                <a:solidFill>
                  <a:srgbClr val="000000"/>
                </a:solidFill>
                <a:latin typeface="Arial,sans-serif"/>
              </a:rPr>
              <a:t>Sangat</a:t>
            </a:r>
            <a:r>
              <a:rPr altLang="en" b="1" sz="2000" i="1" lang="en-US">
                <a:solidFill>
                  <a:srgbClr val="000000"/>
                </a:solidFill>
                <a:latin typeface="Arial,sans-serif"/>
              </a:rPr>
              <a:t> </a:t>
            </a:r>
            <a:r>
              <a:rPr altLang="en" b="1" sz="2000" i="1" lang="en-US">
                <a:solidFill>
                  <a:srgbClr val="000000"/>
                </a:solidFill>
                <a:latin typeface="Arial,sans-serif"/>
              </a:rPr>
              <a:t>menggoda</a:t>
            </a:r>
            <a:r>
              <a:rPr altLang="en" b="1" sz="2000" i="1" lang="en-US">
                <a:solidFill>
                  <a:srgbClr val="000000"/>
                </a:solidFill>
                <a:latin typeface="Arial,sans-serif"/>
              </a:rPr>
              <a:t> </a:t>
            </a:r>
            <a:r>
              <a:rPr altLang="en" b="1" sz="2000" i="1" lang="en-US">
                <a:solidFill>
                  <a:srgbClr val="000000"/>
                </a:solidFill>
                <a:latin typeface="Arial,sans-serif"/>
              </a:rPr>
              <a:t>engkau</a:t>
            </a:r>
            <a:r>
              <a:rPr altLang="en" b="1" sz="2000" i="1" lang="en-US">
                <a:solidFill>
                  <a:srgbClr val="000000"/>
                </a:solidFill>
                <a:latin typeface="Arial,sans-serif"/>
              </a:rPr>
              <a:t> </a:t>
            </a:r>
            <a:r>
              <a:rPr altLang="en" b="1" sz="2000" i="1" lang="en-US">
                <a:solidFill>
                  <a:srgbClr val="000000"/>
                </a:solidFill>
                <a:latin typeface="Arial,sans-serif"/>
              </a:rPr>
              <a:t>tetapi</a:t>
            </a:r>
            <a:r>
              <a:rPr altLang="en" b="1" sz="2000" i="1" lang="en-US">
                <a:solidFill>
                  <a:srgbClr val="000000"/>
                </a:solidFill>
                <a:latin typeface="Arial,sans-serif"/>
              </a:rPr>
              <a:t> </a:t>
            </a:r>
            <a:r>
              <a:rPr altLang="en" b="1" sz="2000" i="1" lang="en-US">
                <a:solidFill>
                  <a:srgbClr val="000000"/>
                </a:solidFill>
                <a:latin typeface="Arial,sans-serif"/>
              </a:rPr>
              <a:t>kita</a:t>
            </a:r>
            <a:r>
              <a:rPr altLang="en" b="1" sz="2000" i="1" lang="en-US">
                <a:solidFill>
                  <a:srgbClr val="000000"/>
                </a:solidFill>
                <a:latin typeface="Arial,sans-serif"/>
              </a:rPr>
              <a:t> </a:t>
            </a:r>
            <a:r>
              <a:rPr altLang="en" b="1" sz="2000" i="1" lang="en-US">
                <a:solidFill>
                  <a:srgbClr val="000000"/>
                </a:solidFill>
                <a:latin typeface="Arial,sans-serif"/>
              </a:rPr>
              <a:t>harus</a:t>
            </a:r>
            <a:r>
              <a:rPr altLang="en" b="1" sz="2000" i="1" lang="en-US">
                <a:solidFill>
                  <a:srgbClr val="000000"/>
                </a:solidFill>
                <a:latin typeface="Arial,sans-serif"/>
              </a:rPr>
              <a:t> </a:t>
            </a:r>
            <a:r>
              <a:rPr altLang="en" b="1" sz="2000" i="1" lang="en-US">
                <a:solidFill>
                  <a:srgbClr val="000000"/>
                </a:solidFill>
                <a:latin typeface="Arial,sans-serif"/>
              </a:rPr>
              <a:t>berkuasa</a:t>
            </a:r>
            <a:r>
              <a:rPr altLang="en" b="1" sz="2000" i="1" lang="en-US">
                <a:solidFill>
                  <a:srgbClr val="000000"/>
                </a:solidFill>
                <a:latin typeface="Arial,sans-serif"/>
              </a:rPr>
              <a:t> </a:t>
            </a:r>
            <a:r>
              <a:rPr altLang="en" b="1" sz="2000" i="1" lang="en-US">
                <a:solidFill>
                  <a:srgbClr val="000000"/>
                </a:solidFill>
                <a:latin typeface="Arial,sans-serif"/>
              </a:rPr>
              <a:t>atas</a:t>
            </a:r>
            <a:r>
              <a:rPr altLang="en" b="1" sz="2000" i="1" lang="en-US">
                <a:solidFill>
                  <a:srgbClr val="000000"/>
                </a:solidFill>
                <a:latin typeface="Arial,sans-serif"/>
              </a:rPr>
              <a:t>n</a:t>
            </a:r>
            <a:r>
              <a:rPr altLang="en" b="1" sz="2000" i="1" lang="en-US">
                <a:solidFill>
                  <a:srgbClr val="000000"/>
                </a:solidFill>
                <a:latin typeface="Arial,sans-serif"/>
              </a:rPr>
              <a:t>y</a:t>
            </a:r>
            <a:r>
              <a:rPr altLang="en" b="1" sz="2000" i="1" lang="en-US">
                <a:solidFill>
                  <a:srgbClr val="000000"/>
                </a:solidFill>
                <a:latin typeface="Arial,sans-serif"/>
              </a:rPr>
              <a:t>a</a:t>
            </a:r>
            <a:endParaRPr b="1" sz="2000" i="1">
              <a:solidFill>
                <a:srgbClr val="000000"/>
              </a:solidFill>
              <a:latin typeface="Arial,sans-serif"/>
            </a:endParaRPr>
          </a:p>
          <a:p>
            <a:pPr>
              <a:spcBef>
                <a:spcPts val="0"/>
              </a:spcBef>
              <a:spcAft>
                <a:spcPts val="0"/>
              </a:spcAft>
            </a:pPr>
            <a:endParaRPr b="1" sz="2000" i="1">
              <a:solidFill>
                <a:srgbClr val="000000"/>
              </a:solidFill>
              <a:latin typeface="Arial,sans-serif"/>
            </a:endParaRPr>
          </a:p>
          <a:p>
            <a:pPr>
              <a:spcBef>
                <a:spcPts val="0"/>
              </a:spcBef>
              <a:spcAft>
                <a:spcPts val="0"/>
              </a:spcAft>
            </a:pPr>
            <a:endParaRPr b="1" sz="2000" i="1">
              <a:solidFill>
                <a:srgbClr val="000000"/>
              </a:solidFill>
              <a:latin typeface="Arial,sans-serif"/>
            </a:endParaRPr>
          </a:p>
          <a:p>
            <a:pPr>
              <a:spcBef>
                <a:spcPts val="0"/>
              </a:spcBef>
              <a:spcAft>
                <a:spcPts val="0"/>
              </a:spcAft>
            </a:pPr>
            <a:endParaRPr b="1" sz="2000" i="1">
              <a:solidFill>
                <a:srgbClr val="000000"/>
              </a:solidFill>
              <a:latin typeface="Arial,sans-serif"/>
            </a:endParaRPr>
          </a:p>
          <a:p>
            <a:pPr>
              <a:spcBef>
                <a:spcPts val="0"/>
              </a:spcBef>
              <a:spcAft>
                <a:spcPts val="0"/>
              </a:spcAft>
            </a:pPr>
            <a:endParaRPr b="1" sz="2000" i="1">
              <a:solidFill>
                <a:srgbClr val="000000"/>
              </a:solidFill>
              <a:latin typeface="Arial,sans-serif"/>
            </a:endParaRPr>
          </a:p>
          <a:p>
            <a:pPr>
              <a:spcBef>
                <a:spcPts val="0"/>
              </a:spcBef>
              <a:spcAft>
                <a:spcPts val="0"/>
              </a:spcAft>
            </a:pPr>
            <a:endParaRPr b="1" sz="2000" i="1">
              <a:solidFill>
                <a:srgbClr val="000000"/>
              </a:solidFill>
              <a:latin typeface="Arial,sans-serif"/>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51" name=""/>
        <p:cNvGrpSpPr/>
        <p:nvPr/>
      </p:nvGrpSpPr>
      <p:grpSpPr>
        <a:xfrm>
          <a:off x="0" y="0"/>
          <a:ext cx="0" cy="0"/>
          <a:chOff x="0" y="0"/>
          <a:chExt cx="0" cy="0"/>
        </a:xfrm>
      </p:grpSpPr>
      <p:sp>
        <p:nvSpPr>
          <p:cNvPr id="1048610" name=""/>
          <p:cNvSpPr>
            <a:spLocks noGrp="1"/>
          </p:cNvSpPr>
          <p:nvPr>
            <p:ph idx="1"/>
          </p:nvPr>
        </p:nvSpPr>
        <p:spPr>
          <a:xfrm>
            <a:off x="628650" y="478532"/>
            <a:ext cx="7886700" cy="5713105"/>
          </a:xfrm>
        </p:spPr>
        <p:txBody>
          <a:bodyPr>
            <a:normAutofit/>
          </a:bodyPr>
          <a:p>
            <a:pPr indent="0" marL="0">
              <a:buNone/>
            </a:pPr>
            <a:r>
              <a:rPr altLang="en" b="1" sz="2000" lang="en-US"/>
              <a:t>KESIMPULAN</a:t>
            </a:r>
            <a:r>
              <a:rPr altLang="en" b="1" sz="2000" lang="en-US"/>
              <a:t>:</a:t>
            </a:r>
            <a:endParaRPr b="1" sz="2000" lang="en-MY"/>
          </a:p>
          <a:p>
            <a:pPr indent="0" marL="0">
              <a:buNone/>
            </a:pPr>
            <a:r>
              <a:rPr altLang="en" b="0" sz="2000" lang="en-US"/>
              <a:t>Apa</a:t>
            </a:r>
            <a:r>
              <a:rPr altLang="en" b="0" sz="2000" lang="en-US"/>
              <a:t> </a:t>
            </a:r>
            <a:r>
              <a:rPr altLang="en" b="0" sz="2000" lang="en-US"/>
              <a:t>yang</a:t>
            </a:r>
            <a:r>
              <a:rPr altLang="en" b="0" sz="2000" lang="en-US"/>
              <a:t> </a:t>
            </a:r>
            <a:r>
              <a:rPr altLang="en" b="0" sz="2000" lang="en-US"/>
              <a:t>belajar</a:t>
            </a:r>
            <a:r>
              <a:rPr altLang="en" b="0" sz="2000" lang="en-US"/>
              <a:t> </a:t>
            </a:r>
            <a:r>
              <a:rPr altLang="en" b="0" sz="2000" lang="en-US"/>
              <a:t>hari</a:t>
            </a:r>
            <a:r>
              <a:rPr altLang="en" b="0" sz="2000" lang="en-US"/>
              <a:t> </a:t>
            </a:r>
            <a:r>
              <a:rPr altLang="en" b="0" sz="2000" lang="en-US"/>
              <a:t>ini</a:t>
            </a:r>
            <a:r>
              <a:rPr altLang="en" b="0" sz="2000" lang="en-US"/>
              <a:t> </a:t>
            </a:r>
            <a:r>
              <a:rPr altLang="en" b="0" sz="2000" lang="en-US"/>
              <a:t>adalah</a:t>
            </a:r>
            <a:r>
              <a:rPr altLang="en" b="0" sz="2000" lang="en-US"/>
              <a:t>:</a:t>
            </a:r>
            <a:r>
              <a:rPr altLang="en" b="0" sz="2000" lang="en-US"/>
              <a:t>-</a:t>
            </a:r>
            <a:endParaRPr b="1" sz="2000" lang="en-MY"/>
          </a:p>
          <a:p>
            <a:r>
              <a:rPr altLang="en" b="0" sz="1800" lang="en-US"/>
              <a:t>Tuhan</a:t>
            </a:r>
            <a:r>
              <a:rPr altLang="en" b="0" sz="1800" lang="en-US"/>
              <a:t> </a:t>
            </a:r>
            <a:r>
              <a:rPr altLang="en" b="0" sz="1800" lang="en-US"/>
              <a:t>sentiasa</a:t>
            </a:r>
            <a:r>
              <a:rPr altLang="en" b="0" sz="1800" lang="en-US"/>
              <a:t> </a:t>
            </a:r>
            <a:r>
              <a:rPr altLang="en" b="0" sz="1800" lang="en-US"/>
              <a:t>memberi</a:t>
            </a:r>
            <a:r>
              <a:rPr altLang="en" b="0" sz="1800" lang="en-US"/>
              <a:t> </a:t>
            </a:r>
            <a:r>
              <a:rPr altLang="en" b="0" sz="1800" lang="en-US"/>
              <a:t>kesempatan</a:t>
            </a:r>
            <a:r>
              <a:rPr altLang="en" b="0" sz="1800" lang="en-US"/>
              <a:t> </a:t>
            </a:r>
            <a:r>
              <a:rPr altLang="en" b="0" sz="1800" lang="en-US"/>
              <a:t>bagi</a:t>
            </a:r>
            <a:r>
              <a:rPr altLang="en" b="0" sz="1800" lang="en-US"/>
              <a:t> </a:t>
            </a:r>
            <a:r>
              <a:rPr altLang="en" b="0" sz="1800" lang="en-US"/>
              <a:t>kita</a:t>
            </a:r>
            <a:r>
              <a:rPr altLang="en" b="0" sz="1800" lang="en-US"/>
              <a:t> </a:t>
            </a:r>
            <a:r>
              <a:rPr altLang="en" b="0" sz="1800" lang="en-US"/>
              <a:t>untuk</a:t>
            </a:r>
            <a:r>
              <a:rPr altLang="en" b="0" sz="1800" lang="en-US"/>
              <a:t> </a:t>
            </a:r>
            <a:r>
              <a:rPr altLang="en" b="0" sz="1800" lang="en-US"/>
              <a:t>selalu</a:t>
            </a:r>
            <a:r>
              <a:rPr altLang="en" b="0" sz="1800" lang="en-US"/>
              <a:t> </a:t>
            </a:r>
            <a:r>
              <a:rPr altLang="en" b="0" sz="1800" lang="en-US"/>
              <a:t>memperbaiki</a:t>
            </a:r>
            <a:r>
              <a:rPr altLang="en" b="0" sz="1800" lang="en-US"/>
              <a:t> </a:t>
            </a:r>
            <a:r>
              <a:rPr altLang="en" b="0" sz="1800" lang="en-US"/>
              <a:t>diri</a:t>
            </a:r>
            <a:r>
              <a:rPr altLang="en" b="0" sz="1800" lang="en-US"/>
              <a:t> </a:t>
            </a:r>
            <a:r>
              <a:rPr altLang="en" b="0" sz="1800" lang="en-US"/>
              <a:t>dengan</a:t>
            </a:r>
            <a:r>
              <a:rPr altLang="en" b="0" sz="1800" lang="en-US"/>
              <a:t> </a:t>
            </a:r>
            <a:r>
              <a:rPr altLang="en" b="0" sz="1800" lang="en-US"/>
              <a:t>cara</a:t>
            </a:r>
            <a:r>
              <a:rPr altLang="en" b="0" sz="1800" lang="en-US"/>
              <a:t> </a:t>
            </a:r>
            <a:r>
              <a:rPr altLang="en" b="0" sz="1800" lang="en-US"/>
              <a:t>mengawal</a:t>
            </a:r>
            <a:r>
              <a:rPr altLang="en" b="0" sz="1800" lang="en-US"/>
              <a:t> </a:t>
            </a:r>
            <a:r>
              <a:rPr altLang="en" b="0" sz="1800" lang="en-US"/>
              <a:t>dan</a:t>
            </a:r>
            <a:r>
              <a:rPr altLang="en" b="0" sz="1800" lang="en-US"/>
              <a:t> </a:t>
            </a:r>
            <a:r>
              <a:rPr altLang="en" b="0" sz="1800" lang="en-US"/>
              <a:t>berkuasa</a:t>
            </a:r>
            <a:r>
              <a:rPr altLang="en" b="0" sz="1800" lang="en-US"/>
              <a:t> </a:t>
            </a:r>
            <a:r>
              <a:rPr altLang="en" b="0" sz="1800" lang="en-US"/>
              <a:t>atas</a:t>
            </a:r>
            <a:r>
              <a:rPr altLang="en" b="0" sz="1800" lang="en-US"/>
              <a:t> </a:t>
            </a:r>
            <a:r>
              <a:rPr altLang="en" b="0" sz="1800" lang="en-US"/>
              <a:t>emosi</a:t>
            </a:r>
            <a:r>
              <a:rPr altLang="en" b="0" sz="1800" lang="en-US"/>
              <a:t> </a:t>
            </a:r>
            <a:r>
              <a:rPr altLang="en" b="0" sz="1800" lang="en-US"/>
              <a:t>k</a:t>
            </a:r>
            <a:r>
              <a:rPr altLang="en" b="0" sz="1800" lang="en-US"/>
              <a:t>i</a:t>
            </a:r>
            <a:r>
              <a:rPr altLang="en" b="0" sz="1800" lang="en-US"/>
              <a:t>t</a:t>
            </a:r>
            <a:r>
              <a:rPr altLang="en" b="0" sz="1800" lang="en-US"/>
              <a:t>a</a:t>
            </a:r>
            <a:endParaRPr b="1" sz="1600" lang="en-MY"/>
          </a:p>
          <a:p>
            <a:r>
              <a:rPr altLang="en" b="0" sz="1800" lang="en-US"/>
              <a:t>Mengubah</a:t>
            </a:r>
            <a:r>
              <a:rPr altLang="en" b="0" sz="1800" lang="en-US"/>
              <a:t> </a:t>
            </a:r>
            <a:r>
              <a:rPr altLang="en" b="0" sz="1800" lang="en-US"/>
              <a:t>sikap</a:t>
            </a:r>
            <a:r>
              <a:rPr altLang="en" b="0" sz="1800" lang="en-US"/>
              <a:t> </a:t>
            </a:r>
            <a:r>
              <a:rPr altLang="en" b="0" sz="1800" lang="en-US"/>
              <a:t>menjadi</a:t>
            </a:r>
            <a:r>
              <a:rPr altLang="en" b="0" sz="1800" lang="en-US"/>
              <a:t> </a:t>
            </a:r>
            <a:r>
              <a:rPr altLang="en" b="0" sz="1800" lang="en-US"/>
              <a:t>kita</a:t>
            </a:r>
            <a:r>
              <a:rPr altLang="en" b="0" sz="1800" lang="en-US"/>
              <a:t> </a:t>
            </a:r>
            <a:r>
              <a:rPr altLang="en" b="0" sz="1800" lang="en-US"/>
              <a:t>lebih</a:t>
            </a:r>
            <a:r>
              <a:rPr altLang="en" b="0" sz="1800" lang="en-US"/>
              <a:t> </a:t>
            </a:r>
            <a:r>
              <a:rPr altLang="en" b="0" sz="1800" lang="en-US"/>
              <a:t>baik</a:t>
            </a:r>
            <a:r>
              <a:rPr altLang="en" b="0" sz="1800" lang="en-US"/>
              <a:t> </a:t>
            </a:r>
            <a:r>
              <a:rPr altLang="en" b="0" sz="1800" lang="en-US"/>
              <a:t>dan</a:t>
            </a:r>
            <a:r>
              <a:rPr altLang="en" b="0" sz="1800" lang="en-US"/>
              <a:t> </a:t>
            </a:r>
            <a:r>
              <a:rPr altLang="en" b="0" sz="1800" lang="en-US"/>
              <a:t>mengubah</a:t>
            </a:r>
            <a:r>
              <a:rPr altLang="en" b="0" sz="1800" lang="en-US"/>
              <a:t> </a:t>
            </a:r>
            <a:r>
              <a:rPr altLang="en" b="0" sz="1800" lang="en-US"/>
              <a:t>hidup</a:t>
            </a:r>
            <a:r>
              <a:rPr altLang="en" b="0" sz="1800" lang="en-US"/>
              <a:t> </a:t>
            </a:r>
            <a:r>
              <a:rPr altLang="en" b="0" sz="1800" lang="en-US"/>
              <a:t>k</a:t>
            </a:r>
            <a:r>
              <a:rPr altLang="en" b="0" sz="1800" lang="en-US"/>
              <a:t>i</a:t>
            </a:r>
            <a:r>
              <a:rPr altLang="en" b="0" sz="1800" lang="en-US"/>
              <a:t>t</a:t>
            </a:r>
            <a:r>
              <a:rPr altLang="en" b="0" sz="1800" lang="en-US"/>
              <a:t>a</a:t>
            </a:r>
            <a:endParaRPr b="1" sz="1600" lang="en-MY"/>
          </a:p>
          <a:p>
            <a:r>
              <a:rPr altLang="en" b="0" sz="1800" lang="en-US"/>
              <a:t>Sikap</a:t>
            </a:r>
            <a:r>
              <a:rPr altLang="en" b="0" sz="1800" lang="en-US"/>
              <a:t> </a:t>
            </a:r>
            <a:r>
              <a:rPr altLang="en" b="0" sz="1800" lang="en-US"/>
              <a:t>kita</a:t>
            </a:r>
            <a:r>
              <a:rPr altLang="en" b="0" sz="1800" lang="en-US"/>
              <a:t> </a:t>
            </a:r>
            <a:r>
              <a:rPr altLang="en" b="0" sz="1800" lang="en-US"/>
              <a:t>adalah</a:t>
            </a:r>
            <a:r>
              <a:rPr altLang="en" b="0" sz="1800" lang="en-US"/>
              <a:t> </a:t>
            </a:r>
            <a:r>
              <a:rPr altLang="en" b="0" sz="1800" lang="en-US"/>
              <a:t>rangkaian</a:t>
            </a:r>
            <a:r>
              <a:rPr altLang="en" b="0" sz="1800" lang="en-US"/>
              <a:t> </a:t>
            </a:r>
            <a:r>
              <a:rPr altLang="en" b="0" sz="1800" lang="en-US"/>
              <a:t>ciri2</a:t>
            </a:r>
            <a:r>
              <a:rPr altLang="en" b="0" sz="1800" lang="en-US"/>
              <a:t> </a:t>
            </a:r>
            <a:r>
              <a:rPr altLang="en" b="0" sz="1800" lang="en-US"/>
              <a:t>dalaman</a:t>
            </a:r>
            <a:r>
              <a:rPr altLang="en" b="0" sz="1800" lang="en-US"/>
              <a:t> </a:t>
            </a:r>
            <a:r>
              <a:rPr altLang="en" b="0" sz="1800" lang="en-US"/>
              <a:t>seperti</a:t>
            </a:r>
            <a:r>
              <a:rPr altLang="en" b="0" sz="1800" lang="en-US"/>
              <a:t> </a:t>
            </a:r>
            <a:r>
              <a:rPr altLang="en" b="0" sz="1800" lang="en-US"/>
              <a:t>agama,</a:t>
            </a:r>
            <a:r>
              <a:rPr altLang="en" b="0" sz="1800" lang="en-US"/>
              <a:t> </a:t>
            </a:r>
            <a:r>
              <a:rPr altLang="en" b="0" sz="1800" lang="en-US"/>
              <a:t>kepercayaan</a:t>
            </a:r>
            <a:r>
              <a:rPr altLang="en" b="0" sz="1800" lang="en-US"/>
              <a:t> </a:t>
            </a:r>
            <a:r>
              <a:rPr altLang="en" b="0" sz="1800" lang="en-US"/>
              <a:t>kami</a:t>
            </a:r>
            <a:r>
              <a:rPr altLang="en" b="0" sz="1800" lang="en-US"/>
              <a:t>,</a:t>
            </a:r>
            <a:r>
              <a:rPr altLang="en" b="0" sz="1800" lang="en-US"/>
              <a:t> </a:t>
            </a:r>
            <a:r>
              <a:rPr altLang="en" b="0" sz="1800" lang="en-US"/>
              <a:t>moral,</a:t>
            </a:r>
            <a:r>
              <a:rPr altLang="en" b="0" sz="1800" lang="en-US"/>
              <a:t> </a:t>
            </a:r>
            <a:r>
              <a:rPr altLang="en" b="0" sz="1800" lang="en-US"/>
              <a:t>etika,</a:t>
            </a:r>
            <a:r>
              <a:rPr altLang="en" b="0" sz="1800" lang="en-US"/>
              <a:t> </a:t>
            </a:r>
            <a:r>
              <a:rPr altLang="en" b="0" sz="1800" lang="en-US"/>
              <a:t>keadilan,</a:t>
            </a:r>
            <a:r>
              <a:rPr altLang="en" b="0" sz="1800" lang="en-US"/>
              <a:t> </a:t>
            </a:r>
            <a:r>
              <a:rPr altLang="en" b="0" sz="1800" lang="en-US"/>
              <a:t>kesedaran,</a:t>
            </a:r>
            <a:r>
              <a:rPr altLang="en" b="0" sz="1800" lang="en-US"/>
              <a:t> </a:t>
            </a:r>
            <a:r>
              <a:rPr altLang="en" b="0" sz="1800" lang="en-US"/>
              <a:t>kebaikan,</a:t>
            </a:r>
            <a:r>
              <a:rPr altLang="en" b="0" sz="1800" lang="en-US"/>
              <a:t> </a:t>
            </a:r>
            <a:r>
              <a:rPr altLang="en" b="0" sz="1800" lang="en-US"/>
              <a:t>empati</a:t>
            </a:r>
            <a:r>
              <a:rPr altLang="en" b="0" sz="1800" lang="en-US"/>
              <a:t> </a:t>
            </a:r>
            <a:r>
              <a:rPr altLang="en" b="0" sz="1800" lang="en-US"/>
              <a:t>dan</a:t>
            </a:r>
            <a:r>
              <a:rPr altLang="en" b="0" sz="1800" lang="en-US"/>
              <a:t> </a:t>
            </a:r>
            <a:r>
              <a:rPr altLang="en" b="0" sz="1800" lang="en-US"/>
              <a:t>kemurahan</a:t>
            </a:r>
            <a:r>
              <a:rPr altLang="en" b="0" sz="1800" lang="en-US"/>
              <a:t> </a:t>
            </a:r>
            <a:r>
              <a:rPr altLang="en" b="0" sz="1800" lang="en-US"/>
              <a:t>yang</a:t>
            </a:r>
            <a:r>
              <a:rPr altLang="en" b="0" sz="1800" lang="en-US"/>
              <a:t> </a:t>
            </a:r>
            <a:r>
              <a:rPr altLang="en" b="0" sz="1800" lang="en-US"/>
              <a:t>membentuk</a:t>
            </a:r>
            <a:r>
              <a:rPr altLang="en" b="0" sz="1800" lang="en-US"/>
              <a:t> </a:t>
            </a:r>
            <a:r>
              <a:rPr altLang="en" b="0" sz="1800" lang="en-US"/>
              <a:t>diri</a:t>
            </a:r>
            <a:r>
              <a:rPr altLang="en" b="0" sz="1800" lang="en-US"/>
              <a:t> </a:t>
            </a:r>
            <a:r>
              <a:rPr altLang="en" b="0" sz="1800" lang="en-US"/>
              <a:t>kita</a:t>
            </a:r>
            <a:r>
              <a:rPr altLang="en" b="0" sz="1800" lang="en-US"/>
              <a:t> </a:t>
            </a:r>
            <a:r>
              <a:rPr altLang="en" b="0" sz="1800" lang="en-US"/>
              <a:t>dalam</a:t>
            </a:r>
            <a:r>
              <a:rPr altLang="en" b="0" sz="1800" lang="en-US"/>
              <a:t> </a:t>
            </a:r>
            <a:r>
              <a:rPr altLang="en" b="0" sz="1800" lang="en-US"/>
              <a:t>mengambil</a:t>
            </a:r>
            <a:r>
              <a:rPr altLang="en" b="0" sz="1800" lang="en-US"/>
              <a:t> </a:t>
            </a:r>
            <a:r>
              <a:rPr altLang="en" b="0" sz="1800" lang="en-US"/>
              <a:t>keputusan</a:t>
            </a:r>
            <a:r>
              <a:rPr altLang="en" b="0" sz="1800" lang="en-US"/>
              <a:t> </a:t>
            </a:r>
            <a:r>
              <a:rPr altLang="en" b="0" sz="1800" lang="en-US"/>
              <a:t>dalam</a:t>
            </a:r>
            <a:r>
              <a:rPr altLang="en" b="0" sz="1800" lang="en-US"/>
              <a:t> </a:t>
            </a:r>
            <a:r>
              <a:rPr altLang="en" b="0" sz="1800" lang="en-US"/>
              <a:t>berbagai</a:t>
            </a:r>
            <a:r>
              <a:rPr altLang="en" b="0" sz="1800" lang="en-US"/>
              <a:t> </a:t>
            </a:r>
            <a:r>
              <a:rPr altLang="en" b="0" sz="1800" lang="en-US"/>
              <a:t>s</a:t>
            </a:r>
            <a:r>
              <a:rPr altLang="en" b="0" sz="1800" lang="en-US"/>
              <a:t>i</a:t>
            </a:r>
            <a:r>
              <a:rPr altLang="en" b="0" sz="1800" lang="en-US"/>
              <a:t>t</a:t>
            </a:r>
            <a:r>
              <a:rPr altLang="en" b="0" sz="1800" lang="en-US"/>
              <a:t>u</a:t>
            </a:r>
            <a:r>
              <a:rPr altLang="en" b="0" sz="1800" lang="en-US"/>
              <a:t>a</a:t>
            </a:r>
            <a:r>
              <a:rPr altLang="en" b="0" sz="1800" lang="en-US"/>
              <a:t>s</a:t>
            </a:r>
            <a:r>
              <a:rPr altLang="en" b="0" sz="1800" lang="en-US"/>
              <a:t>i</a:t>
            </a:r>
            <a:endParaRPr b="1" sz="1600" lang="en-MY"/>
          </a:p>
          <a:p>
            <a:r>
              <a:rPr altLang="en" b="0" sz="1800" lang="en-US"/>
              <a:t>Pada</a:t>
            </a:r>
            <a:r>
              <a:rPr altLang="en" b="0" sz="1800" lang="en-US"/>
              <a:t> </a:t>
            </a:r>
            <a:r>
              <a:rPr altLang="en" b="0" sz="1800" lang="en-US"/>
              <a:t>saat</a:t>
            </a:r>
            <a:r>
              <a:rPr altLang="en" b="0" sz="1800" lang="en-US"/>
              <a:t> </a:t>
            </a:r>
            <a:r>
              <a:rPr altLang="en" b="0" sz="1800" lang="en-US"/>
              <a:t>kita</a:t>
            </a:r>
            <a:r>
              <a:rPr altLang="en" b="0" sz="1800" lang="en-US"/>
              <a:t> </a:t>
            </a:r>
            <a:r>
              <a:rPr altLang="en" b="0" sz="1800" lang="en-US"/>
              <a:t>marah</a:t>
            </a:r>
            <a:r>
              <a:rPr altLang="en" b="0" sz="1800" lang="en-US"/>
              <a:t> </a:t>
            </a:r>
            <a:r>
              <a:rPr altLang="en" b="0" sz="1800" lang="en-US"/>
              <a:t>,</a:t>
            </a:r>
            <a:r>
              <a:rPr altLang="en" b="0" sz="1800" lang="en-US"/>
              <a:t> </a:t>
            </a:r>
            <a:r>
              <a:rPr altLang="en" b="0" sz="1800" lang="en-US"/>
              <a:t>dosa</a:t>
            </a:r>
            <a:r>
              <a:rPr altLang="en" b="0" sz="1800" lang="en-US"/>
              <a:t> </a:t>
            </a:r>
            <a:r>
              <a:rPr altLang="en" b="0" sz="1800" lang="en-US"/>
              <a:t>men</a:t>
            </a:r>
            <a:r>
              <a:rPr altLang="en" b="0" sz="1800" lang="en-US"/>
              <a:t>g</a:t>
            </a:r>
            <a:r>
              <a:rPr altLang="en" b="0" sz="1800" lang="en-US"/>
              <a:t>i</a:t>
            </a:r>
            <a:r>
              <a:rPr altLang="en" b="0" sz="1800" lang="en-US"/>
              <a:t>n</a:t>
            </a:r>
            <a:r>
              <a:rPr altLang="en" b="0" sz="1800" lang="en-US"/>
              <a:t>t</a:t>
            </a:r>
            <a:r>
              <a:rPr altLang="en" b="0" sz="1800" lang="en-US"/>
              <a:t>i</a:t>
            </a:r>
            <a:r>
              <a:rPr altLang="en" b="0" sz="1800" lang="en-US"/>
              <a:t>p</a:t>
            </a:r>
            <a:r>
              <a:rPr altLang="en" b="0" sz="1800" lang="en-US"/>
              <a:t> </a:t>
            </a:r>
            <a:r>
              <a:rPr altLang="en" b="0" sz="1800" lang="en-US"/>
              <a:t>di</a:t>
            </a:r>
            <a:r>
              <a:rPr altLang="en" b="0" sz="1800" lang="en-US"/>
              <a:t> </a:t>
            </a:r>
            <a:r>
              <a:rPr altLang="en" b="0" sz="1800" lang="en-US"/>
              <a:t>depan</a:t>
            </a:r>
            <a:r>
              <a:rPr altLang="en" b="0" sz="1800" lang="en-US"/>
              <a:t> </a:t>
            </a:r>
            <a:r>
              <a:rPr altLang="en" b="0" sz="1800" lang="en-US"/>
              <a:t>pintu</a:t>
            </a:r>
            <a:r>
              <a:rPr altLang="en" b="0" sz="1800" lang="en-US"/>
              <a:t> </a:t>
            </a:r>
            <a:r>
              <a:rPr altLang="en" b="0" sz="1800" lang="en-US"/>
              <a:t>yang</a:t>
            </a:r>
            <a:r>
              <a:rPr altLang="en" b="0" sz="1800" lang="en-US"/>
              <a:t> </a:t>
            </a:r>
            <a:r>
              <a:rPr altLang="en" b="0" sz="1800" lang="en-US"/>
              <a:t>selalu</a:t>
            </a:r>
            <a:r>
              <a:rPr altLang="en" b="0" sz="1800" lang="en-US"/>
              <a:t> </a:t>
            </a:r>
            <a:r>
              <a:rPr altLang="en" b="0" sz="1800" lang="en-US"/>
              <a:t>ingin</a:t>
            </a:r>
            <a:r>
              <a:rPr altLang="en" b="0" sz="1800" lang="en-US"/>
              <a:t> </a:t>
            </a:r>
            <a:r>
              <a:rPr altLang="en" b="0" sz="1800" lang="en-US"/>
              <a:t>menguasai</a:t>
            </a:r>
            <a:r>
              <a:rPr altLang="en" b="0" sz="1800" lang="en-US"/>
              <a:t> </a:t>
            </a:r>
            <a:r>
              <a:rPr altLang="en" b="0" sz="1800" lang="en-US"/>
              <a:t>hati</a:t>
            </a:r>
            <a:r>
              <a:rPr altLang="en" b="0" sz="1800" lang="en-US"/>
              <a:t> </a:t>
            </a:r>
            <a:r>
              <a:rPr altLang="en" b="0" sz="1800" lang="en-US"/>
              <a:t>k</a:t>
            </a:r>
            <a:r>
              <a:rPr altLang="en" b="0" sz="1800" lang="en-US"/>
              <a:t>a</a:t>
            </a:r>
            <a:r>
              <a:rPr altLang="en" b="0" sz="1800" lang="en-US"/>
              <a:t>m</a:t>
            </a:r>
            <a:r>
              <a:rPr altLang="en" b="0" sz="1800" lang="en-US"/>
              <a:t>i</a:t>
            </a:r>
            <a:r>
              <a:rPr altLang="en" b="0" sz="1800" lang="en-US"/>
              <a:t>,</a:t>
            </a:r>
            <a:r>
              <a:rPr altLang="en" b="0" sz="1800" lang="en-US"/>
              <a:t> </a:t>
            </a:r>
            <a:r>
              <a:rPr altLang="en" b="0" sz="1800" lang="en-US"/>
              <a:t>itu</a:t>
            </a:r>
            <a:r>
              <a:rPr altLang="en" b="0" sz="1800" lang="en-US"/>
              <a:t> </a:t>
            </a:r>
            <a:r>
              <a:rPr altLang="en" b="0" sz="1800" lang="en-US"/>
              <a:t>sebab</a:t>
            </a:r>
            <a:r>
              <a:rPr altLang="en" b="0" sz="1800" lang="en-US"/>
              <a:t> </a:t>
            </a:r>
            <a:r>
              <a:rPr altLang="en" b="0" sz="1800" lang="en-US"/>
              <a:t>kita</a:t>
            </a:r>
            <a:r>
              <a:rPr altLang="en" b="0" sz="1800" lang="en-US"/>
              <a:t> </a:t>
            </a:r>
            <a:r>
              <a:rPr altLang="en" b="0" sz="1800" lang="en-US"/>
              <a:t>harus</a:t>
            </a:r>
            <a:r>
              <a:rPr altLang="en" b="0" sz="1800" lang="en-US"/>
              <a:t> </a:t>
            </a:r>
            <a:r>
              <a:rPr altLang="en" b="0" sz="1800" lang="en-US"/>
              <a:t>berkuasa</a:t>
            </a:r>
            <a:r>
              <a:rPr altLang="en" b="0" sz="1800" lang="en-US"/>
              <a:t> </a:t>
            </a:r>
            <a:r>
              <a:rPr altLang="en" b="0" sz="1800" lang="en-US"/>
              <a:t>atas</a:t>
            </a:r>
            <a:r>
              <a:rPr altLang="en" b="0" sz="1800" lang="en-US"/>
              <a:t> </a:t>
            </a:r>
            <a:r>
              <a:rPr altLang="en" b="0" sz="1800" lang="en-US"/>
              <a:t>emosi</a:t>
            </a:r>
            <a:r>
              <a:rPr altLang="en" b="0" sz="1800" lang="en-US"/>
              <a:t> </a:t>
            </a:r>
            <a:r>
              <a:rPr altLang="en" b="0" sz="1800" lang="en-US"/>
              <a:t>k</a:t>
            </a:r>
            <a:r>
              <a:rPr altLang="en" b="0" sz="1800" lang="en-US"/>
              <a:t>i</a:t>
            </a:r>
            <a:r>
              <a:rPr altLang="en" b="0" sz="1800" lang="en-US"/>
              <a:t>t</a:t>
            </a:r>
            <a:r>
              <a:rPr altLang="en" b="0" sz="1800" lang="en-US"/>
              <a:t>a</a:t>
            </a:r>
            <a:endParaRPr b="1" sz="1600" lang="en-MY"/>
          </a:p>
          <a:p>
            <a:r>
              <a:rPr altLang="en" b="0" sz="1800" lang="en-US"/>
              <a:t>Mendidik</a:t>
            </a:r>
            <a:r>
              <a:rPr altLang="en" b="0" sz="1800" lang="en-US"/>
              <a:t> </a:t>
            </a:r>
            <a:r>
              <a:rPr altLang="en" b="0" sz="1800" lang="en-US"/>
              <a:t>anak</a:t>
            </a:r>
            <a:r>
              <a:rPr altLang="en" b="0" sz="1800" lang="en-US"/>
              <a:t> </a:t>
            </a:r>
            <a:r>
              <a:rPr altLang="en" b="0" sz="1800" lang="en-US"/>
              <a:t>harus</a:t>
            </a:r>
            <a:r>
              <a:rPr altLang="en" b="0" sz="1800" lang="en-US"/>
              <a:t> </a:t>
            </a:r>
            <a:r>
              <a:rPr altLang="en" b="0" sz="1800" lang="en-US"/>
              <a:t>dengan</a:t>
            </a:r>
            <a:r>
              <a:rPr altLang="en" b="0" sz="1800" lang="en-US"/>
              <a:t> </a:t>
            </a:r>
            <a:r>
              <a:rPr altLang="en" b="0" sz="1800" lang="en-US"/>
              <a:t>mengasihi</a:t>
            </a:r>
            <a:r>
              <a:rPr altLang="en" b="0" sz="1800" lang="en-US"/>
              <a:t> </a:t>
            </a:r>
            <a:r>
              <a:rPr altLang="en" b="0" sz="1800" lang="en-US"/>
              <a:t>dan</a:t>
            </a:r>
            <a:r>
              <a:rPr altLang="en" b="0" sz="1800" lang="en-US"/>
              <a:t> </a:t>
            </a:r>
            <a:r>
              <a:rPr altLang="en" b="0" sz="1800" lang="en-US"/>
              <a:t>mengawal</a:t>
            </a:r>
            <a:r>
              <a:rPr altLang="en" b="0" sz="1800" lang="en-US"/>
              <a:t> </a:t>
            </a:r>
            <a:r>
              <a:rPr altLang="en" b="0" sz="1800" lang="en-US"/>
              <a:t>e</a:t>
            </a:r>
            <a:r>
              <a:rPr altLang="en" b="0" sz="1800" lang="en-US"/>
              <a:t>m</a:t>
            </a:r>
            <a:r>
              <a:rPr altLang="en" b="0" sz="1800" lang="en-US"/>
              <a:t>o</a:t>
            </a:r>
            <a:r>
              <a:rPr altLang="en" b="0" sz="1800" lang="en-US"/>
              <a:t>s</a:t>
            </a:r>
            <a:r>
              <a:rPr altLang="en" b="0" sz="1800" lang="en-US"/>
              <a:t>i</a:t>
            </a:r>
            <a:endParaRPr b="1" sz="1600" lang="en-MY"/>
          </a:p>
          <a:p>
            <a:r>
              <a:rPr altLang="en" b="0" sz="1800" lang="en-US"/>
              <a:t>Perubahan</a:t>
            </a:r>
            <a:r>
              <a:rPr altLang="en" b="0" sz="1800" lang="en-US"/>
              <a:t> </a:t>
            </a:r>
            <a:r>
              <a:rPr altLang="en" b="0" sz="1800" lang="en-US"/>
              <a:t>sikap</a:t>
            </a:r>
            <a:r>
              <a:rPr altLang="en" b="0" sz="1800" lang="en-US"/>
              <a:t> </a:t>
            </a:r>
            <a:r>
              <a:rPr altLang="en" b="0" sz="1800" lang="en-US"/>
              <a:t>&amp;</a:t>
            </a:r>
            <a:r>
              <a:rPr altLang="en" b="0" sz="1800" lang="en-US"/>
              <a:t> </a:t>
            </a:r>
            <a:r>
              <a:rPr altLang="en" b="0" sz="1800" lang="en-US"/>
              <a:t>tingkahlaku</a:t>
            </a:r>
            <a:r>
              <a:rPr altLang="en" b="0" sz="1800" lang="en-US"/>
              <a:t> </a:t>
            </a:r>
            <a:r>
              <a:rPr altLang="en" b="0" sz="1800" lang="en-US"/>
              <a:t>bermula</a:t>
            </a:r>
            <a:r>
              <a:rPr altLang="en" b="0" sz="1800" lang="en-US"/>
              <a:t> </a:t>
            </a:r>
            <a:r>
              <a:rPr altLang="en" b="0" sz="1800" lang="en-US"/>
              <a:t>dari</a:t>
            </a:r>
            <a:r>
              <a:rPr altLang="en" b="0" sz="1800" lang="en-US"/>
              <a:t> </a:t>
            </a:r>
            <a:r>
              <a:rPr altLang="en" b="0" sz="1800" lang="en-US"/>
              <a:t>pertobatan</a:t>
            </a:r>
            <a:r>
              <a:rPr altLang="en" b="0" sz="1800" lang="en-US"/>
              <a:t> </a:t>
            </a:r>
            <a:r>
              <a:rPr altLang="en" b="0" sz="1800" lang="en-US"/>
              <a:t>&amp;</a:t>
            </a:r>
            <a:r>
              <a:rPr altLang="en" b="0" sz="1800" lang="en-US"/>
              <a:t> </a:t>
            </a:r>
            <a:r>
              <a:rPr altLang="en" b="0" sz="1800" lang="en-US"/>
              <a:t>pertobatan</a:t>
            </a:r>
            <a:r>
              <a:rPr altLang="en" b="0" sz="1800" lang="en-US"/>
              <a:t> </a:t>
            </a:r>
            <a:r>
              <a:rPr altLang="en" b="0" sz="1800" lang="en-US"/>
              <a:t>h</a:t>
            </a:r>
            <a:r>
              <a:rPr altLang="en" b="0" sz="1800" lang="en-US"/>
              <a:t>a</a:t>
            </a:r>
            <a:r>
              <a:rPr altLang="en" b="0" sz="1800" lang="en-US"/>
              <a:t>t</a:t>
            </a:r>
            <a:r>
              <a:rPr altLang="en" b="0" sz="1800" lang="en-US"/>
              <a:t>i</a:t>
            </a:r>
            <a:endParaRPr b="1" sz="1600" lang="en-MY"/>
          </a:p>
          <a:p>
            <a:r>
              <a:rPr altLang="en" b="0" sz="1800" lang="en-US"/>
              <a:t>Tuhan</a:t>
            </a:r>
            <a:r>
              <a:rPr altLang="en" b="0" sz="1800" lang="en-US"/>
              <a:t> </a:t>
            </a:r>
            <a:r>
              <a:rPr altLang="en" b="0" sz="1800" lang="en-US"/>
              <a:t>sentiasa</a:t>
            </a:r>
            <a:r>
              <a:rPr altLang="en" b="0" sz="1800" lang="en-US"/>
              <a:t> </a:t>
            </a:r>
            <a:r>
              <a:rPr altLang="en" b="0" sz="1800" lang="en-US"/>
              <a:t>berbicara</a:t>
            </a:r>
            <a:r>
              <a:rPr altLang="en" b="0" sz="1800" lang="en-US"/>
              <a:t> </a:t>
            </a:r>
            <a:r>
              <a:rPr altLang="en" b="0" sz="1800" lang="en-US"/>
              <a:t>melalui</a:t>
            </a:r>
            <a:r>
              <a:rPr altLang="en" b="0" sz="1800" lang="en-US"/>
              <a:t> </a:t>
            </a:r>
            <a:r>
              <a:rPr altLang="en" b="0" sz="1800" lang="en-US"/>
              <a:t>hati</a:t>
            </a:r>
            <a:r>
              <a:rPr altLang="en" b="0" sz="1800" lang="en-US"/>
              <a:t> </a:t>
            </a:r>
            <a:r>
              <a:rPr altLang="en" b="0" sz="1800" lang="en-US"/>
              <a:t>nurani</a:t>
            </a:r>
            <a:r>
              <a:rPr altLang="en" b="0" sz="1800" lang="en-US"/>
              <a:t> </a:t>
            </a:r>
            <a:r>
              <a:rPr altLang="en" b="0" sz="1800" lang="en-US"/>
              <a:t>kita</a:t>
            </a:r>
            <a:r>
              <a:rPr altLang="en" b="0" sz="1800" lang="en-US"/>
              <a:t> </a:t>
            </a:r>
            <a:r>
              <a:rPr altLang="en" b="0" sz="1800" lang="en-US"/>
              <a:t>iaitu,</a:t>
            </a:r>
            <a:r>
              <a:rPr altLang="en" b="0" sz="1800" lang="en-US"/>
              <a:t> </a:t>
            </a:r>
            <a:r>
              <a:rPr altLang="en" b="0" sz="1800" lang="en-US"/>
              <a:t>bisikan</a:t>
            </a:r>
            <a:r>
              <a:rPr altLang="en" b="0" sz="1800" lang="en-US"/>
              <a:t> </a:t>
            </a:r>
            <a:r>
              <a:rPr altLang="en" b="0" sz="1800" lang="en-US"/>
              <a:t>Roh</a:t>
            </a:r>
            <a:r>
              <a:rPr altLang="en" b="0" sz="1800" lang="en-US"/>
              <a:t> </a:t>
            </a:r>
            <a:r>
              <a:rPr altLang="en" b="0" sz="1800" lang="en-US"/>
              <a:t>K</a:t>
            </a:r>
            <a:r>
              <a:rPr altLang="en" b="0" sz="1800" lang="en-US"/>
              <a:t>u</a:t>
            </a:r>
            <a:r>
              <a:rPr altLang="en" b="0" sz="1800" lang="en-US"/>
              <a:t>d</a:t>
            </a:r>
            <a:r>
              <a:rPr altLang="en" b="0" sz="1800" lang="en-US"/>
              <a:t>u</a:t>
            </a:r>
            <a:r>
              <a:rPr altLang="en" b="0" sz="1800" lang="en-US"/>
              <a:t>s</a:t>
            </a:r>
            <a:r>
              <a:rPr altLang="en" b="0" sz="1800" lang="en-US"/>
              <a:t> </a:t>
            </a:r>
            <a:r>
              <a:rPr altLang="en" b="0" sz="1800" lang="en-US"/>
              <a:t>kepada</a:t>
            </a:r>
            <a:r>
              <a:rPr altLang="en" b="0" sz="1800" lang="en-US"/>
              <a:t> </a:t>
            </a:r>
            <a:r>
              <a:rPr altLang="en" b="0" sz="1800" lang="en-US"/>
              <a:t>kita</a:t>
            </a:r>
            <a:r>
              <a:rPr altLang="en" b="0" sz="1800" lang="en-US"/>
              <a:t> </a:t>
            </a:r>
            <a:r>
              <a:rPr altLang="en" b="0" sz="1800" lang="en-US"/>
              <a:t>apabila</a:t>
            </a:r>
            <a:r>
              <a:rPr altLang="en" b="0" sz="1800" lang="en-US"/>
              <a:t> </a:t>
            </a:r>
            <a:r>
              <a:rPr altLang="en" b="0" sz="1800" lang="en-US"/>
              <a:t>kita</a:t>
            </a:r>
            <a:r>
              <a:rPr altLang="en" b="0" sz="1800" lang="en-US"/>
              <a:t> </a:t>
            </a:r>
            <a:r>
              <a:rPr altLang="en" b="0" sz="1800" lang="en-US"/>
              <a:t>tergoda</a:t>
            </a:r>
            <a:r>
              <a:rPr altLang="en" b="0" sz="1800" lang="en-US"/>
              <a:t> </a:t>
            </a:r>
            <a:r>
              <a:rPr altLang="en" b="0" sz="1800" lang="en-US"/>
              <a:t>oleh</a:t>
            </a:r>
            <a:r>
              <a:rPr altLang="en" b="0" sz="1800" lang="en-US"/>
              <a:t> </a:t>
            </a:r>
            <a:r>
              <a:rPr altLang="en" b="0" sz="1800" lang="en-US"/>
              <a:t>d</a:t>
            </a:r>
            <a:r>
              <a:rPr altLang="en" b="0" sz="1800" lang="en-US"/>
              <a:t>o</a:t>
            </a:r>
            <a:r>
              <a:rPr altLang="en" b="0" sz="1800" lang="en-US"/>
              <a:t>s</a:t>
            </a:r>
            <a:r>
              <a:rPr altLang="en" b="0" sz="1800" lang="en-US"/>
              <a:t>a</a:t>
            </a:r>
            <a:endParaRPr b="1" sz="1600" lang="en-MY"/>
          </a:p>
          <a:p>
            <a:pPr indent="0" marL="0">
              <a:buNone/>
            </a:pPr>
            <a:endParaRPr b="1" sz="2000" lang="en-MY"/>
          </a:p>
          <a:p>
            <a:pPr indent="0" marL="0">
              <a:buNone/>
            </a:pPr>
            <a:endParaRPr b="1" sz="2000" lang="en-MY"/>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53" name=""/>
        <p:cNvGrpSpPr/>
        <p:nvPr/>
      </p:nvGrpSpPr>
      <p:grpSpPr>
        <a:xfrm>
          <a:off x="0" y="0"/>
          <a:ext cx="0" cy="0"/>
          <a:chOff x="0" y="0"/>
          <a:chExt cx="0" cy="0"/>
        </a:xfrm>
      </p:grpSpPr>
      <p:sp>
        <p:nvSpPr>
          <p:cNvPr id="1048616" name=""/>
          <p:cNvSpPr>
            <a:spLocks noGrp="1"/>
          </p:cNvSpPr>
          <p:nvPr>
            <p:ph type="ctrTitle"/>
          </p:nvPr>
        </p:nvSpPr>
        <p:spPr>
          <a:xfrm>
            <a:off x="685800" y="1122363"/>
            <a:ext cx="7772400" cy="4851289"/>
          </a:xfrm>
        </p:spPr>
        <p:txBody>
          <a:bodyPr>
            <a:normAutofit/>
          </a:bodyPr>
          <a:p>
            <a:r>
              <a:rPr altLang="en" sz="2400" lang="en-US"/>
              <a:t>Semoga</a:t>
            </a:r>
            <a:r>
              <a:rPr altLang="en" sz="2400" lang="en-US"/>
              <a:t> </a:t>
            </a:r>
            <a:r>
              <a:rPr altLang="en" sz="2400" lang="en-US"/>
              <a:t>Tuhan</a:t>
            </a:r>
            <a:r>
              <a:rPr altLang="en" sz="2400" lang="en-US"/>
              <a:t> </a:t>
            </a:r>
            <a:r>
              <a:rPr altLang="en" sz="2400" lang="en-US"/>
              <a:t>M</a:t>
            </a:r>
            <a:r>
              <a:rPr altLang="en" sz="2400" lang="en-US"/>
              <a:t>e</a:t>
            </a:r>
            <a:r>
              <a:rPr altLang="en" sz="2400" lang="en-US"/>
              <a:t>m</a:t>
            </a:r>
            <a:r>
              <a:rPr altLang="en" sz="2400" lang="en-US"/>
              <a:t>b</a:t>
            </a:r>
            <a:r>
              <a:rPr altLang="en" sz="2400" lang="en-US"/>
              <a:t>e</a:t>
            </a:r>
            <a:r>
              <a:rPr altLang="en" sz="2400" lang="en-US"/>
              <a:t>r</a:t>
            </a:r>
            <a:r>
              <a:rPr altLang="en" sz="2400" lang="en-US"/>
              <a:t>k</a:t>
            </a:r>
            <a:r>
              <a:rPr altLang="en" sz="2400" lang="en-US"/>
              <a:t>a</a:t>
            </a:r>
            <a:r>
              <a:rPr altLang="en" sz="2400" lang="en-US"/>
              <a:t>t</a:t>
            </a:r>
            <a:r>
              <a:rPr altLang="en" sz="2400" lang="en-US"/>
              <a:t>i</a:t>
            </a:r>
            <a:br>
              <a:rPr altLang="en" sz="2400" lang="en-US"/>
            </a:br>
            <a:br>
              <a:rPr altLang="en" sz="2400" lang="en-US"/>
            </a:br>
            <a:r>
              <a:rPr altLang="en" sz="2400" lang="en-US"/>
              <a:t>Sekian</a:t>
            </a:r>
            <a:r>
              <a:rPr altLang="en" sz="2400" lang="en-US"/>
              <a:t> </a:t>
            </a:r>
            <a:r>
              <a:rPr altLang="en" sz="2400" lang="en-US"/>
              <a:t>&amp;</a:t>
            </a:r>
            <a:r>
              <a:rPr altLang="en" sz="2400" lang="en-US"/>
              <a:t> </a:t>
            </a:r>
            <a:r>
              <a:rPr altLang="en" sz="2400" lang="en-US"/>
              <a:t>Terima</a:t>
            </a:r>
            <a:r>
              <a:rPr altLang="en" sz="2400" lang="en-US"/>
              <a:t> </a:t>
            </a:r>
            <a:r>
              <a:rPr altLang="en" sz="2400" lang="en-US"/>
              <a:t>k</a:t>
            </a:r>
            <a:r>
              <a:rPr altLang="en" sz="2400" lang="en-US"/>
              <a:t>a</a:t>
            </a:r>
            <a:r>
              <a:rPr altLang="en" sz="2400" lang="en-US"/>
              <a:t>s</a:t>
            </a:r>
            <a:r>
              <a:rPr altLang="en" sz="2400" lang="en-US"/>
              <a:t>i</a:t>
            </a:r>
            <a:r>
              <a:rPr altLang="en" sz="2400" lang="en-US"/>
              <a:t>h</a:t>
            </a:r>
            <a:br>
              <a:rPr altLang="en" sz="2400" lang="en-US"/>
            </a:br>
            <a:br>
              <a:rPr altLang="en" sz="3600" lang="en-US"/>
            </a:br>
            <a:r>
              <a:rPr altLang="en" sz="2400" lang="en-US"/>
              <a:t>Pta</a:t>
            </a:r>
            <a:r>
              <a:rPr altLang="en" sz="2400" lang="en-US"/>
              <a:t> </a:t>
            </a:r>
            <a:r>
              <a:rPr altLang="en" sz="2400" lang="en-US"/>
              <a:t>Jonathan</a:t>
            </a:r>
            <a:r>
              <a:rPr altLang="en" sz="2400" lang="en-US"/>
              <a:t> </a:t>
            </a:r>
            <a:r>
              <a:rPr altLang="en" sz="2400" lang="en-US"/>
              <a:t>G,</a:t>
            </a:r>
            <a:r>
              <a:rPr altLang="en" sz="2400" lang="en-US"/>
              <a:t> </a:t>
            </a:r>
            <a:br>
              <a:rPr altLang="en" sz="2400" lang="en-US"/>
            </a:br>
            <a:r>
              <a:rPr altLang="en" sz="1400" i="1" lang="en-US"/>
              <a:t>PhD</a:t>
            </a:r>
            <a:r>
              <a:rPr altLang="en" sz="1400" i="1" lang="en-US"/>
              <a:t> </a:t>
            </a:r>
            <a:r>
              <a:rPr altLang="en" sz="1400" i="1" lang="en-US"/>
              <a:t>(</a:t>
            </a:r>
            <a:r>
              <a:rPr altLang="en" sz="1400" i="1" lang="en-US"/>
              <a:t>Theo</a:t>
            </a:r>
            <a:r>
              <a:rPr altLang="en" sz="1400" i="1" lang="en-US"/>
              <a:t>)</a:t>
            </a:r>
            <a:r>
              <a:rPr altLang="en" sz="1400" i="1" lang="en-US"/>
              <a:t>,</a:t>
            </a:r>
            <a:r>
              <a:rPr altLang="en" sz="1400" i="1" lang="en-US"/>
              <a:t> </a:t>
            </a:r>
            <a:r>
              <a:rPr altLang="en" sz="1400" i="1" lang="en-US"/>
              <a:t>MDiv,</a:t>
            </a:r>
            <a:r>
              <a:rPr altLang="en" sz="1400" i="1" lang="en-US"/>
              <a:t> </a:t>
            </a:r>
            <a:r>
              <a:rPr altLang="en" sz="1400" i="1" lang="en-US"/>
              <a:t>M</a:t>
            </a:r>
            <a:r>
              <a:rPr altLang="en" sz="1400" i="1" lang="en-US"/>
              <a:t>B</a:t>
            </a:r>
            <a:r>
              <a:rPr altLang="en" sz="1400" i="1" lang="en-US"/>
              <a:t>A</a:t>
            </a:r>
            <a:r>
              <a:rPr altLang="en" sz="1400" i="1" lang="en-US"/>
              <a:t>,</a:t>
            </a:r>
            <a:r>
              <a:rPr altLang="en" sz="1400" i="1" lang="en-US"/>
              <a:t> </a:t>
            </a:r>
            <a:r>
              <a:rPr altLang="en" sz="1400" i="1" lang="en-US"/>
              <a:t>B</a:t>
            </a:r>
            <a:r>
              <a:rPr altLang="en" sz="1400" i="1" lang="en-US"/>
              <a:t>E</a:t>
            </a:r>
            <a:r>
              <a:rPr altLang="en" sz="1400" i="1" lang="en-US"/>
              <a:t>n</a:t>
            </a:r>
            <a:r>
              <a:rPr altLang="en" sz="1400" i="1" lang="en-US"/>
              <a:t>g</a:t>
            </a:r>
            <a:br>
              <a:rPr altLang="en" sz="1400" i="1" lang="en-US"/>
            </a:br>
            <a:br>
              <a:rPr altLang="en" sz="1400" i="1" lang="en-US"/>
            </a:br>
            <a:br>
              <a:rPr altLang="en" sz="1400" i="1" lang="en-US"/>
            </a:br>
            <a:br>
              <a:rPr altLang="en" sz="1400" i="1" lang="en-US"/>
            </a:br>
            <a:br>
              <a:rPr altLang="en" sz="1400" i="1" lang="en-US"/>
            </a:br>
            <a:br>
              <a:rPr altLang="en" sz="1200" i="1" lang="en-US"/>
            </a:br>
            <a:br>
              <a:rPr altLang="en" sz="1200" i="1" lang="en-US"/>
            </a:br>
            <a:br>
              <a:rPr altLang="en" sz="1200" i="1" lang="en-US"/>
            </a:br>
            <a:br>
              <a:rPr altLang="en" sz="1200" i="1" lang="en-US"/>
            </a:br>
            <a:endParaRPr i="1" lang="en-MY"/>
          </a:p>
        </p:txBody>
      </p:sp>
    </p:spTree>
  </p:cSld>
  <p:clrMapOvr>
    <a:masterClrMapping/>
  </p:clrMapOvr>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Office</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SCM-AL09</dc:creator>
  <dcterms:created xsi:type="dcterms:W3CDTF">2015-05-03T01:30:45Z</dcterms:created>
  <dcterms:modified xsi:type="dcterms:W3CDTF">2024-03-02T22:36:08Z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8441c05ac2124f95854ab653722ee7c3</vt:lpwstr>
  </property>
</Properties>
</file>